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e Vietnam"/>
      <p:regular r:id="rId21"/>
    </p:embeddedFont>
    <p:embeddedFont>
      <p:font typeface="Be Vietnam Medium"/>
      <p:regular r:id="rId22"/>
    </p:embeddedFont>
    <p:embeddedFont>
      <p:font typeface="Be Vietnam Ultra-Bold"/>
      <p:regular r:id="rId23"/>
    </p:embeddedFont>
    <p:embeddedFont>
      <p:font typeface="Hind Siliguri" panose="02000000000000000000" pitchFamily="2" charset="0"/>
      <p:regular r:id="rId24"/>
    </p:embeddedFont>
    <p:embeddedFont>
      <p:font typeface="TT Chocolates Bold"/>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1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2.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3.svg"/><Relationship Id="rId9" Type="http://schemas.openxmlformats.org/officeDocument/2006/relationships/image" Target="../media/image54.png"/><Relationship Id="rId14" Type="http://schemas.openxmlformats.org/officeDocument/2006/relationships/image" Target="../media/image59.svg"/></Relationships>
</file>

<file path=ppt/slides/_rels/slide19.xml.rels><?xml version="1.0" encoding="UTF-8" standalone="yes"?>
<Relationships xmlns="http://schemas.openxmlformats.org/package/2006/relationships"><Relationship Id="rId26" Type="http://schemas.openxmlformats.org/officeDocument/2006/relationships/image" Target="../media/image79.svg"/><Relationship Id="rId21" Type="http://schemas.openxmlformats.org/officeDocument/2006/relationships/image" Target="../media/image74.png"/><Relationship Id="rId42" Type="http://schemas.openxmlformats.org/officeDocument/2006/relationships/image" Target="../media/image22.svg"/><Relationship Id="rId47" Type="http://schemas.openxmlformats.org/officeDocument/2006/relationships/image" Target="../media/image90.png"/><Relationship Id="rId63" Type="http://schemas.openxmlformats.org/officeDocument/2006/relationships/image" Target="../media/image104.png"/><Relationship Id="rId68" Type="http://schemas.openxmlformats.org/officeDocument/2006/relationships/image" Target="../media/image109.svg"/><Relationship Id="rId7" Type="http://schemas.openxmlformats.org/officeDocument/2006/relationships/image" Target="../media/image64.png"/><Relationship Id="rId2" Type="http://schemas.openxmlformats.org/officeDocument/2006/relationships/image" Target="../media/image1.png"/><Relationship Id="rId16" Type="http://schemas.openxmlformats.org/officeDocument/2006/relationships/image" Target="../media/image28.svg"/><Relationship Id="rId29" Type="http://schemas.openxmlformats.org/officeDocument/2006/relationships/image" Target="../media/image80.png"/><Relationship Id="rId11" Type="http://schemas.openxmlformats.org/officeDocument/2006/relationships/image" Target="../media/image68.png"/><Relationship Id="rId24" Type="http://schemas.openxmlformats.org/officeDocument/2006/relationships/image" Target="../media/image77.svg"/><Relationship Id="rId32" Type="http://schemas.openxmlformats.org/officeDocument/2006/relationships/image" Target="../media/image83.svg"/><Relationship Id="rId37" Type="http://schemas.openxmlformats.org/officeDocument/2006/relationships/image" Target="../media/image84.png"/><Relationship Id="rId40" Type="http://schemas.openxmlformats.org/officeDocument/2006/relationships/image" Target="../media/image87.svg"/><Relationship Id="rId45" Type="http://schemas.openxmlformats.org/officeDocument/2006/relationships/image" Target="../media/image23.png"/><Relationship Id="rId53" Type="http://schemas.openxmlformats.org/officeDocument/2006/relationships/image" Target="../media/image94.png"/><Relationship Id="rId58" Type="http://schemas.openxmlformats.org/officeDocument/2006/relationships/image" Target="../media/image99.svg"/><Relationship Id="rId66" Type="http://schemas.openxmlformats.org/officeDocument/2006/relationships/image" Target="../media/image107.svg"/><Relationship Id="rId5" Type="http://schemas.openxmlformats.org/officeDocument/2006/relationships/image" Target="../media/image62.png"/><Relationship Id="rId61" Type="http://schemas.openxmlformats.org/officeDocument/2006/relationships/image" Target="../media/image102.png"/><Relationship Id="rId19" Type="http://schemas.openxmlformats.org/officeDocument/2006/relationships/image" Target="../media/image72.png"/><Relationship Id="rId14" Type="http://schemas.openxmlformats.org/officeDocument/2006/relationships/image" Target="../media/image20.svg"/><Relationship Id="rId22" Type="http://schemas.openxmlformats.org/officeDocument/2006/relationships/image" Target="../media/image75.svg"/><Relationship Id="rId27" Type="http://schemas.openxmlformats.org/officeDocument/2006/relationships/image" Target="../media/image29.png"/><Relationship Id="rId30" Type="http://schemas.openxmlformats.org/officeDocument/2006/relationships/image" Target="../media/image81.svg"/><Relationship Id="rId35" Type="http://schemas.openxmlformats.org/officeDocument/2006/relationships/image" Target="../media/image33.png"/><Relationship Id="rId43" Type="http://schemas.openxmlformats.org/officeDocument/2006/relationships/image" Target="../media/image88.png"/><Relationship Id="rId48" Type="http://schemas.openxmlformats.org/officeDocument/2006/relationships/image" Target="../media/image91.svg"/><Relationship Id="rId56" Type="http://schemas.openxmlformats.org/officeDocument/2006/relationships/image" Target="../media/image97.svg"/><Relationship Id="rId64" Type="http://schemas.openxmlformats.org/officeDocument/2006/relationships/image" Target="../media/image105.svg"/><Relationship Id="rId69" Type="http://schemas.openxmlformats.org/officeDocument/2006/relationships/image" Target="../media/image110.png"/><Relationship Id="rId8" Type="http://schemas.openxmlformats.org/officeDocument/2006/relationships/image" Target="../media/image65.svg"/><Relationship Id="rId51" Type="http://schemas.openxmlformats.org/officeDocument/2006/relationships/image" Target="../media/image25.png"/><Relationship Id="rId3" Type="http://schemas.openxmlformats.org/officeDocument/2006/relationships/image" Target="../media/image60.png"/><Relationship Id="rId12" Type="http://schemas.openxmlformats.org/officeDocument/2006/relationships/image" Target="../media/image69.svg"/><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31.png"/><Relationship Id="rId38" Type="http://schemas.openxmlformats.org/officeDocument/2006/relationships/image" Target="../media/image85.svg"/><Relationship Id="rId46" Type="http://schemas.openxmlformats.org/officeDocument/2006/relationships/image" Target="../media/image24.svg"/><Relationship Id="rId59" Type="http://schemas.openxmlformats.org/officeDocument/2006/relationships/image" Target="../media/image100.png"/><Relationship Id="rId67" Type="http://schemas.openxmlformats.org/officeDocument/2006/relationships/image" Target="../media/image108.png"/><Relationship Id="rId20" Type="http://schemas.openxmlformats.org/officeDocument/2006/relationships/image" Target="../media/image73.svg"/><Relationship Id="rId41" Type="http://schemas.openxmlformats.org/officeDocument/2006/relationships/image" Target="../media/image21.png"/><Relationship Id="rId54" Type="http://schemas.openxmlformats.org/officeDocument/2006/relationships/image" Target="../media/image95.svg"/><Relationship Id="rId62" Type="http://schemas.openxmlformats.org/officeDocument/2006/relationships/image" Target="../media/image103.svg"/><Relationship Id="rId70" Type="http://schemas.openxmlformats.org/officeDocument/2006/relationships/image" Target="../media/image111.svg"/><Relationship Id="rId1" Type="http://schemas.openxmlformats.org/officeDocument/2006/relationships/slideLayout" Target="../slideLayouts/slideLayout7.xml"/><Relationship Id="rId6" Type="http://schemas.openxmlformats.org/officeDocument/2006/relationships/image" Target="../media/image63.svg"/><Relationship Id="rId15" Type="http://schemas.openxmlformats.org/officeDocument/2006/relationships/image" Target="../media/image27.png"/><Relationship Id="rId23" Type="http://schemas.openxmlformats.org/officeDocument/2006/relationships/image" Target="../media/image76.png"/><Relationship Id="rId28" Type="http://schemas.openxmlformats.org/officeDocument/2006/relationships/image" Target="../media/image30.svg"/><Relationship Id="rId36" Type="http://schemas.openxmlformats.org/officeDocument/2006/relationships/image" Target="../media/image34.svg"/><Relationship Id="rId49" Type="http://schemas.openxmlformats.org/officeDocument/2006/relationships/image" Target="../media/image92.png"/><Relationship Id="rId57" Type="http://schemas.openxmlformats.org/officeDocument/2006/relationships/image" Target="../media/image98.png"/><Relationship Id="rId10" Type="http://schemas.openxmlformats.org/officeDocument/2006/relationships/image" Target="../media/image67.svg"/><Relationship Id="rId31" Type="http://schemas.openxmlformats.org/officeDocument/2006/relationships/image" Target="../media/image82.png"/><Relationship Id="rId44" Type="http://schemas.openxmlformats.org/officeDocument/2006/relationships/image" Target="../media/image89.svg"/><Relationship Id="rId52" Type="http://schemas.openxmlformats.org/officeDocument/2006/relationships/image" Target="../media/image26.svg"/><Relationship Id="rId60" Type="http://schemas.openxmlformats.org/officeDocument/2006/relationships/image" Target="../media/image101.svg"/><Relationship Id="rId65" Type="http://schemas.openxmlformats.org/officeDocument/2006/relationships/image" Target="../media/image106.png"/><Relationship Id="rId4" Type="http://schemas.openxmlformats.org/officeDocument/2006/relationships/image" Target="../media/image61.svg"/><Relationship Id="rId9" Type="http://schemas.openxmlformats.org/officeDocument/2006/relationships/image" Target="../media/image66.png"/><Relationship Id="rId13" Type="http://schemas.openxmlformats.org/officeDocument/2006/relationships/image" Target="../media/image19.png"/><Relationship Id="rId18" Type="http://schemas.openxmlformats.org/officeDocument/2006/relationships/image" Target="../media/image71.svg"/><Relationship Id="rId39" Type="http://schemas.openxmlformats.org/officeDocument/2006/relationships/image" Target="../media/image86.png"/><Relationship Id="rId34" Type="http://schemas.openxmlformats.org/officeDocument/2006/relationships/image" Target="../media/image32.svg"/><Relationship Id="rId50" Type="http://schemas.openxmlformats.org/officeDocument/2006/relationships/image" Target="../media/image93.svg"/><Relationship Id="rId55"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jpe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rot="-1689571">
            <a:off x="12939732" y="-1577438"/>
            <a:ext cx="3086100" cy="7144088"/>
            <a:chOff x="0" y="0"/>
            <a:chExt cx="812800" cy="1881571"/>
          </a:xfrm>
        </p:grpSpPr>
        <p:sp>
          <p:nvSpPr>
            <p:cNvPr id="4" name="Freeform 4"/>
            <p:cNvSpPr/>
            <p:nvPr/>
          </p:nvSpPr>
          <p:spPr>
            <a:xfrm>
              <a:off x="0" y="0"/>
              <a:ext cx="812800" cy="1881571"/>
            </a:xfrm>
            <a:custGeom>
              <a:avLst/>
              <a:gdLst/>
              <a:ahLst/>
              <a:cxnLst/>
              <a:rect l="l" t="t" r="r" b="b"/>
              <a:pathLst>
                <a:path w="812800" h="1881571">
                  <a:moveTo>
                    <a:pt x="0" y="0"/>
                  </a:moveTo>
                  <a:lnTo>
                    <a:pt x="812800" y="0"/>
                  </a:lnTo>
                  <a:lnTo>
                    <a:pt x="812800" y="1881571"/>
                  </a:lnTo>
                  <a:lnTo>
                    <a:pt x="0" y="1881571"/>
                  </a:lnTo>
                  <a:close/>
                </a:path>
              </a:pathLst>
            </a:custGeom>
            <a:solidFill>
              <a:srgbClr val="262262"/>
            </a:solidFill>
          </p:spPr>
          <p:txBody>
            <a:bodyPr/>
            <a:lstStyle/>
            <a:p>
              <a:endParaRPr lang="en-PH"/>
            </a:p>
          </p:txBody>
        </p:sp>
        <p:sp>
          <p:nvSpPr>
            <p:cNvPr id="5" name="TextBox 5"/>
            <p:cNvSpPr txBox="1"/>
            <p:nvPr/>
          </p:nvSpPr>
          <p:spPr>
            <a:xfrm>
              <a:off x="0" y="-47625"/>
              <a:ext cx="812800" cy="1929196"/>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flipV="1">
            <a:off x="11582150" y="-457538"/>
            <a:ext cx="7026757" cy="11202077"/>
          </a:xfrm>
          <a:custGeom>
            <a:avLst/>
            <a:gdLst/>
            <a:ahLst/>
            <a:cxnLst/>
            <a:rect l="l" t="t" r="r" b="b"/>
            <a:pathLst>
              <a:path w="7026757" h="11202077">
                <a:moveTo>
                  <a:pt x="0" y="11202076"/>
                </a:moveTo>
                <a:lnTo>
                  <a:pt x="7026757" y="11202076"/>
                </a:lnTo>
                <a:lnTo>
                  <a:pt x="7026757" y="0"/>
                </a:lnTo>
                <a:lnTo>
                  <a:pt x="0" y="0"/>
                </a:lnTo>
                <a:lnTo>
                  <a:pt x="0" y="1120207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grpSp>
        <p:nvGrpSpPr>
          <p:cNvPr id="7" name="Group 7"/>
          <p:cNvGrpSpPr/>
          <p:nvPr/>
        </p:nvGrpSpPr>
        <p:grpSpPr>
          <a:xfrm>
            <a:off x="1255401" y="3142464"/>
            <a:ext cx="11132996" cy="4352505"/>
            <a:chOff x="0" y="0"/>
            <a:chExt cx="3498255" cy="1367662"/>
          </a:xfrm>
        </p:grpSpPr>
        <p:sp>
          <p:nvSpPr>
            <p:cNvPr id="8" name="Freeform 8"/>
            <p:cNvSpPr/>
            <p:nvPr/>
          </p:nvSpPr>
          <p:spPr>
            <a:xfrm>
              <a:off x="0" y="0"/>
              <a:ext cx="3498255" cy="1367661"/>
            </a:xfrm>
            <a:custGeom>
              <a:avLst/>
              <a:gdLst/>
              <a:ahLst/>
              <a:cxnLst/>
              <a:rect l="l" t="t" r="r" b="b"/>
              <a:pathLst>
                <a:path w="3498255" h="1367661">
                  <a:moveTo>
                    <a:pt x="9736" y="0"/>
                  </a:moveTo>
                  <a:lnTo>
                    <a:pt x="3488519" y="0"/>
                  </a:lnTo>
                  <a:cubicBezTo>
                    <a:pt x="3493896" y="0"/>
                    <a:pt x="3498255" y="4359"/>
                    <a:pt x="3498255" y="9736"/>
                  </a:cubicBezTo>
                  <a:lnTo>
                    <a:pt x="3498255" y="1357926"/>
                  </a:lnTo>
                  <a:cubicBezTo>
                    <a:pt x="3498255" y="1363303"/>
                    <a:pt x="3493896" y="1367661"/>
                    <a:pt x="3488519" y="1367661"/>
                  </a:cubicBezTo>
                  <a:lnTo>
                    <a:pt x="9736" y="1367661"/>
                  </a:lnTo>
                  <a:cubicBezTo>
                    <a:pt x="4359" y="1367661"/>
                    <a:pt x="0" y="1363303"/>
                    <a:pt x="0" y="1357926"/>
                  </a:cubicBezTo>
                  <a:lnTo>
                    <a:pt x="0" y="9736"/>
                  </a:lnTo>
                  <a:cubicBezTo>
                    <a:pt x="0" y="4359"/>
                    <a:pt x="4359" y="0"/>
                    <a:pt x="9736" y="0"/>
                  </a:cubicBezTo>
                  <a:close/>
                </a:path>
              </a:pathLst>
            </a:custGeom>
            <a:solidFill>
              <a:srgbClr val="000000">
                <a:alpha val="54902"/>
              </a:srgbClr>
            </a:solidFill>
            <a:ln w="95250" cap="sq">
              <a:solidFill>
                <a:srgbClr val="195759">
                  <a:alpha val="54902"/>
                </a:srgbClr>
              </a:solidFill>
              <a:prstDash val="solid"/>
              <a:miter/>
            </a:ln>
          </p:spPr>
          <p:txBody>
            <a:bodyPr/>
            <a:lstStyle/>
            <a:p>
              <a:endParaRPr lang="en-PH"/>
            </a:p>
          </p:txBody>
        </p:sp>
        <p:sp>
          <p:nvSpPr>
            <p:cNvPr id="9" name="TextBox 9"/>
            <p:cNvSpPr txBox="1"/>
            <p:nvPr/>
          </p:nvSpPr>
          <p:spPr>
            <a:xfrm>
              <a:off x="0" y="-47625"/>
              <a:ext cx="3498255" cy="1415287"/>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2195502" y="3672267"/>
            <a:ext cx="8869647" cy="1541675"/>
          </a:xfrm>
          <a:prstGeom prst="rect">
            <a:avLst/>
          </a:prstGeom>
        </p:spPr>
        <p:txBody>
          <a:bodyPr lIns="0" tIns="0" rIns="0" bIns="0" rtlCol="0" anchor="t">
            <a:spAutoFit/>
          </a:bodyPr>
          <a:lstStyle/>
          <a:p>
            <a:pPr algn="l">
              <a:lnSpc>
                <a:spcPts val="12675"/>
              </a:lnSpc>
              <a:spcBef>
                <a:spcPct val="0"/>
              </a:spcBef>
            </a:pPr>
            <a:r>
              <a:rPr lang="en-US" sz="9054">
                <a:solidFill>
                  <a:srgbClr val="33326B"/>
                </a:solidFill>
                <a:latin typeface="Hind Siliguri"/>
                <a:ea typeface="Hind Siliguri"/>
                <a:cs typeface="Hind Siliguri"/>
                <a:sym typeface="Hind Siliguri"/>
              </a:rPr>
              <a:t>SOFTWARE</a:t>
            </a:r>
          </a:p>
        </p:txBody>
      </p:sp>
      <p:sp>
        <p:nvSpPr>
          <p:cNvPr id="11" name="TextBox 11"/>
          <p:cNvSpPr txBox="1"/>
          <p:nvPr/>
        </p:nvSpPr>
        <p:spPr>
          <a:xfrm>
            <a:off x="1255401" y="4616055"/>
            <a:ext cx="11132996" cy="2600410"/>
          </a:xfrm>
          <a:prstGeom prst="rect">
            <a:avLst/>
          </a:prstGeom>
        </p:spPr>
        <p:txBody>
          <a:bodyPr lIns="0" tIns="0" rIns="0" bIns="0" rtlCol="0" anchor="t">
            <a:spAutoFit/>
          </a:bodyPr>
          <a:lstStyle/>
          <a:p>
            <a:pPr algn="ctr">
              <a:lnSpc>
                <a:spcPts val="21239"/>
              </a:lnSpc>
              <a:spcBef>
                <a:spcPct val="0"/>
              </a:spcBef>
            </a:pPr>
            <a:r>
              <a:rPr lang="en-US" sz="15170" b="1">
                <a:solidFill>
                  <a:srgbClr val="33326B"/>
                </a:solidFill>
                <a:latin typeface="TT Chocolates Bold"/>
                <a:ea typeface="TT Chocolates Bold"/>
                <a:cs typeface="TT Chocolates Bold"/>
                <a:sym typeface="TT Chocolates Bold"/>
              </a:rPr>
              <a:t>TESTING     </a:t>
            </a:r>
          </a:p>
        </p:txBody>
      </p:sp>
      <p:sp>
        <p:nvSpPr>
          <p:cNvPr id="12" name="TextBox 12"/>
          <p:cNvSpPr txBox="1"/>
          <p:nvPr/>
        </p:nvSpPr>
        <p:spPr>
          <a:xfrm>
            <a:off x="1288434" y="1375260"/>
            <a:ext cx="6002062" cy="262255"/>
          </a:xfrm>
          <a:prstGeom prst="rect">
            <a:avLst/>
          </a:prstGeom>
        </p:spPr>
        <p:txBody>
          <a:bodyPr lIns="0" tIns="0" rIns="0" bIns="0" rtlCol="0" anchor="t">
            <a:spAutoFit/>
          </a:bodyPr>
          <a:lstStyle/>
          <a:p>
            <a:pPr algn="l">
              <a:lnSpc>
                <a:spcPts val="2089"/>
              </a:lnSpc>
            </a:pPr>
            <a:r>
              <a:rPr lang="en-US" sz="1899" b="1">
                <a:solidFill>
                  <a:srgbClr val="33326B"/>
                </a:solidFill>
                <a:latin typeface="TT Chocolates Bold"/>
                <a:ea typeface="TT Chocolates Bold"/>
                <a:cs typeface="TT Chocolates Bold"/>
                <a:sym typeface="TT Chocolates Bold"/>
              </a:rPr>
              <a:t>UNIT 5:  SOFTWARE TESTING AND DEPLOYMENT</a:t>
            </a:r>
          </a:p>
        </p:txBody>
      </p:sp>
      <p:sp>
        <p:nvSpPr>
          <p:cNvPr id="13" name="TextBox 13"/>
          <p:cNvSpPr txBox="1"/>
          <p:nvPr/>
        </p:nvSpPr>
        <p:spPr>
          <a:xfrm>
            <a:off x="1288434" y="8737293"/>
            <a:ext cx="4455999" cy="519430"/>
          </a:xfrm>
          <a:prstGeom prst="rect">
            <a:avLst/>
          </a:prstGeom>
        </p:spPr>
        <p:txBody>
          <a:bodyPr lIns="0" tIns="0" rIns="0" bIns="0" rtlCol="0" anchor="t">
            <a:spAutoFit/>
          </a:bodyPr>
          <a:lstStyle/>
          <a:p>
            <a:pPr algn="l">
              <a:lnSpc>
                <a:spcPts val="2089"/>
              </a:lnSpc>
            </a:pPr>
            <a:r>
              <a:rPr lang="en-US" sz="1899" b="1">
                <a:solidFill>
                  <a:srgbClr val="33326B"/>
                </a:solidFill>
                <a:latin typeface="TT Chocolates Bold"/>
                <a:ea typeface="TT Chocolates Bold"/>
                <a:cs typeface="TT Chocolates Bold"/>
                <a:sym typeface="TT Chocolates Bold"/>
              </a:rPr>
              <a:t>ADEVA, ARNOLD          </a:t>
            </a:r>
          </a:p>
          <a:p>
            <a:pPr algn="l">
              <a:lnSpc>
                <a:spcPts val="2089"/>
              </a:lnSpc>
            </a:pPr>
            <a:r>
              <a:rPr lang="en-US" sz="1899" b="1">
                <a:solidFill>
                  <a:srgbClr val="33326B"/>
                </a:solidFill>
                <a:latin typeface="TT Chocolates Bold"/>
                <a:ea typeface="TT Chocolates Bold"/>
                <a:cs typeface="TT Chocolates Bold"/>
                <a:sym typeface="TT Chocolates Bold"/>
              </a:rPr>
              <a:t>CABALLERO, SHARON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a:off x="5146499" y="5426992"/>
            <a:ext cx="3925804" cy="3831308"/>
            <a:chOff x="0" y="0"/>
            <a:chExt cx="453389" cy="442476"/>
          </a:xfrm>
        </p:grpSpPr>
        <p:sp>
          <p:nvSpPr>
            <p:cNvPr id="4" name="Freeform 4"/>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33326B"/>
              </a:solidFill>
              <a:prstDash val="solid"/>
              <a:round/>
            </a:ln>
          </p:spPr>
          <p:txBody>
            <a:bodyPr/>
            <a:lstStyle/>
            <a:p>
              <a:endParaRPr lang="en-PH"/>
            </a:p>
          </p:txBody>
        </p:sp>
        <p:sp>
          <p:nvSpPr>
            <p:cNvPr id="5" name="TextBox 5"/>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6" name="Group 6"/>
          <p:cNvGrpSpPr/>
          <p:nvPr/>
        </p:nvGrpSpPr>
        <p:grpSpPr>
          <a:xfrm>
            <a:off x="1028700" y="5426992"/>
            <a:ext cx="3925804" cy="3831308"/>
            <a:chOff x="0" y="0"/>
            <a:chExt cx="453389" cy="442476"/>
          </a:xfrm>
        </p:grpSpPr>
        <p:sp>
          <p:nvSpPr>
            <p:cNvPr id="7" name="Freeform 7"/>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48CFAE"/>
              </a:solidFill>
              <a:prstDash val="solid"/>
              <a:round/>
            </a:ln>
          </p:spPr>
          <p:txBody>
            <a:bodyPr/>
            <a:lstStyle/>
            <a:p>
              <a:endParaRPr lang="en-PH"/>
            </a:p>
          </p:txBody>
        </p:sp>
        <p:sp>
          <p:nvSpPr>
            <p:cNvPr id="8" name="TextBox 8"/>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9" name="Group 9"/>
          <p:cNvGrpSpPr/>
          <p:nvPr/>
        </p:nvGrpSpPr>
        <p:grpSpPr>
          <a:xfrm rot="2700000">
            <a:off x="2075081" y="3714589"/>
            <a:ext cx="1833041" cy="1833041"/>
            <a:chOff x="0" y="0"/>
            <a:chExt cx="2444055" cy="2444055"/>
          </a:xfrm>
        </p:grpSpPr>
        <p:grpSp>
          <p:nvGrpSpPr>
            <p:cNvPr id="10" name="Group 10"/>
            <p:cNvGrpSpPr>
              <a:grpSpLocks noChangeAspect="1"/>
            </p:cNvGrpSpPr>
            <p:nvPr/>
          </p:nvGrpSpPr>
          <p:grpSpPr>
            <a:xfrm>
              <a:off x="0" y="0"/>
              <a:ext cx="2444055" cy="2444055"/>
              <a:chOff x="0" y="0"/>
              <a:chExt cx="14400530" cy="14400530"/>
            </a:xfrm>
          </p:grpSpPr>
          <p:sp>
            <p:nvSpPr>
              <p:cNvPr id="11" name="Freeform 11"/>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txBody>
              <a:bodyPr/>
              <a:lstStyle/>
              <a:p>
                <a:endParaRPr lang="en-PH"/>
              </a:p>
            </p:txBody>
          </p:sp>
        </p:grpSp>
        <p:grpSp>
          <p:nvGrpSpPr>
            <p:cNvPr id="12" name="Group 12"/>
            <p:cNvGrpSpPr/>
            <p:nvPr/>
          </p:nvGrpSpPr>
          <p:grpSpPr>
            <a:xfrm>
              <a:off x="299961" y="342043"/>
              <a:ext cx="1838045" cy="18380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PH"/>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15" name="Group 15"/>
          <p:cNvGrpSpPr/>
          <p:nvPr/>
        </p:nvGrpSpPr>
        <p:grpSpPr>
          <a:xfrm rot="-2700000">
            <a:off x="6192880" y="3714589"/>
            <a:ext cx="1833041" cy="1833041"/>
            <a:chOff x="0" y="0"/>
            <a:chExt cx="2444055" cy="2444055"/>
          </a:xfrm>
        </p:grpSpPr>
        <p:grpSp>
          <p:nvGrpSpPr>
            <p:cNvPr id="16" name="Group 16"/>
            <p:cNvGrpSpPr>
              <a:grpSpLocks noChangeAspect="1"/>
            </p:cNvGrpSpPr>
            <p:nvPr/>
          </p:nvGrpSpPr>
          <p:grpSpPr>
            <a:xfrm rot="5400000">
              <a:off x="0" y="0"/>
              <a:ext cx="2444055" cy="2444055"/>
              <a:chOff x="0" y="0"/>
              <a:chExt cx="14400530" cy="14400530"/>
            </a:xfrm>
          </p:grpSpPr>
          <p:sp>
            <p:nvSpPr>
              <p:cNvPr id="17" name="Freeform 17"/>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txBody>
              <a:bodyPr/>
              <a:lstStyle/>
              <a:p>
                <a:endParaRPr lang="en-PH"/>
              </a:p>
            </p:txBody>
          </p:sp>
        </p:grpSp>
        <p:grpSp>
          <p:nvGrpSpPr>
            <p:cNvPr id="18" name="Group 18"/>
            <p:cNvGrpSpPr/>
            <p:nvPr/>
          </p:nvGrpSpPr>
          <p:grpSpPr>
            <a:xfrm>
              <a:off x="283619" y="338366"/>
              <a:ext cx="1841722" cy="184172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PH"/>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21" name="Group 21"/>
          <p:cNvGrpSpPr/>
          <p:nvPr/>
        </p:nvGrpSpPr>
        <p:grpSpPr>
          <a:xfrm>
            <a:off x="9200744" y="5426992"/>
            <a:ext cx="3925804" cy="3831308"/>
            <a:chOff x="0" y="0"/>
            <a:chExt cx="453389" cy="442476"/>
          </a:xfrm>
        </p:grpSpPr>
        <p:sp>
          <p:nvSpPr>
            <p:cNvPr id="22" name="Freeform 22"/>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48CFAE"/>
              </a:solidFill>
              <a:prstDash val="solid"/>
              <a:round/>
            </a:ln>
          </p:spPr>
          <p:txBody>
            <a:bodyPr/>
            <a:lstStyle/>
            <a:p>
              <a:endParaRPr lang="en-PH"/>
            </a:p>
          </p:txBody>
        </p:sp>
        <p:sp>
          <p:nvSpPr>
            <p:cNvPr id="23" name="TextBox 23"/>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24" name="Group 24"/>
          <p:cNvGrpSpPr/>
          <p:nvPr/>
        </p:nvGrpSpPr>
        <p:grpSpPr>
          <a:xfrm rot="2700000">
            <a:off x="10247125" y="3714589"/>
            <a:ext cx="1833041" cy="1833041"/>
            <a:chOff x="0" y="0"/>
            <a:chExt cx="2444055" cy="2444055"/>
          </a:xfrm>
        </p:grpSpPr>
        <p:grpSp>
          <p:nvGrpSpPr>
            <p:cNvPr id="25" name="Group 25"/>
            <p:cNvGrpSpPr>
              <a:grpSpLocks noChangeAspect="1"/>
            </p:cNvGrpSpPr>
            <p:nvPr/>
          </p:nvGrpSpPr>
          <p:grpSpPr>
            <a:xfrm>
              <a:off x="0" y="0"/>
              <a:ext cx="2444055" cy="2444055"/>
              <a:chOff x="0" y="0"/>
              <a:chExt cx="14400530" cy="14400530"/>
            </a:xfrm>
          </p:grpSpPr>
          <p:sp>
            <p:nvSpPr>
              <p:cNvPr id="26" name="Freeform 26"/>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txBody>
              <a:bodyPr/>
              <a:lstStyle/>
              <a:p>
                <a:endParaRPr lang="en-PH"/>
              </a:p>
            </p:txBody>
          </p:sp>
        </p:grpSp>
        <p:grpSp>
          <p:nvGrpSpPr>
            <p:cNvPr id="27" name="Group 27"/>
            <p:cNvGrpSpPr/>
            <p:nvPr/>
          </p:nvGrpSpPr>
          <p:grpSpPr>
            <a:xfrm>
              <a:off x="299961" y="342043"/>
              <a:ext cx="1838045" cy="1838045"/>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PH"/>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30" name="Group 30"/>
          <p:cNvGrpSpPr/>
          <p:nvPr/>
        </p:nvGrpSpPr>
        <p:grpSpPr>
          <a:xfrm rot="-2700000">
            <a:off x="17256279" y="7618209"/>
            <a:ext cx="2388948" cy="2388948"/>
            <a:chOff x="0" y="0"/>
            <a:chExt cx="812800" cy="812800"/>
          </a:xfrm>
        </p:grpSpPr>
        <p:sp>
          <p:nvSpPr>
            <p:cNvPr id="31" name="Freeform 31"/>
            <p:cNvSpPr/>
            <p:nvPr/>
          </p:nvSpPr>
          <p:spPr>
            <a:xfrm>
              <a:off x="0" y="0"/>
              <a:ext cx="812800" cy="812800"/>
            </a:xfrm>
            <a:custGeom>
              <a:avLst/>
              <a:gdLst/>
              <a:ahLst/>
              <a:cxnLst/>
              <a:rect l="l" t="t" r="r" b="b"/>
              <a:pathLst>
                <a:path w="812800" h="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solidFill>
              <a:srgbClr val="33326B"/>
            </a:solidFill>
          </p:spPr>
          <p:txBody>
            <a:bodyPr/>
            <a:lstStyle/>
            <a:p>
              <a:endParaRPr lang="en-PH"/>
            </a:p>
          </p:txBody>
        </p:sp>
        <p:sp>
          <p:nvSpPr>
            <p:cNvPr id="32" name="TextBox 3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rot="-8100000">
            <a:off x="13703799" y="8756087"/>
            <a:ext cx="3895116" cy="3895116"/>
            <a:chOff x="0" y="0"/>
            <a:chExt cx="812800" cy="812800"/>
          </a:xfrm>
        </p:grpSpPr>
        <p:sp>
          <p:nvSpPr>
            <p:cNvPr id="34" name="Freeform 34"/>
            <p:cNvSpPr/>
            <p:nvPr/>
          </p:nvSpPr>
          <p:spPr>
            <a:xfrm>
              <a:off x="0" y="0"/>
              <a:ext cx="812800" cy="812800"/>
            </a:xfrm>
            <a:custGeom>
              <a:avLst/>
              <a:gdLst/>
              <a:ahLst/>
              <a:cxnLst/>
              <a:rect l="l" t="t" r="r" b="b"/>
              <a:pathLst>
                <a:path w="812800" h="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6" name="Group 36"/>
          <p:cNvGrpSpPr/>
          <p:nvPr/>
        </p:nvGrpSpPr>
        <p:grpSpPr>
          <a:xfrm>
            <a:off x="13333496" y="5426992"/>
            <a:ext cx="3925804" cy="3831308"/>
            <a:chOff x="0" y="0"/>
            <a:chExt cx="453389" cy="442476"/>
          </a:xfrm>
        </p:grpSpPr>
        <p:sp>
          <p:nvSpPr>
            <p:cNvPr id="37" name="Freeform 37"/>
            <p:cNvSpPr/>
            <p:nvPr/>
          </p:nvSpPr>
          <p:spPr>
            <a:xfrm>
              <a:off x="0" y="0"/>
              <a:ext cx="453389" cy="442476"/>
            </a:xfrm>
            <a:custGeom>
              <a:avLst/>
              <a:gdLst/>
              <a:ahLst/>
              <a:cxnLst/>
              <a:rect l="l" t="t" r="r" b="b"/>
              <a:pathLst>
                <a:path w="453389" h="442476">
                  <a:moveTo>
                    <a:pt x="72966" y="0"/>
                  </a:moveTo>
                  <a:lnTo>
                    <a:pt x="380423" y="0"/>
                  </a:lnTo>
                  <a:cubicBezTo>
                    <a:pt x="399775" y="0"/>
                    <a:pt x="418334" y="7687"/>
                    <a:pt x="432018" y="21371"/>
                  </a:cubicBezTo>
                  <a:cubicBezTo>
                    <a:pt x="445702" y="35055"/>
                    <a:pt x="453389" y="53614"/>
                    <a:pt x="453389" y="72966"/>
                  </a:cubicBezTo>
                  <a:lnTo>
                    <a:pt x="453389" y="369510"/>
                  </a:lnTo>
                  <a:cubicBezTo>
                    <a:pt x="453389" y="409808"/>
                    <a:pt x="420721" y="442476"/>
                    <a:pt x="380423" y="442476"/>
                  </a:cubicBezTo>
                  <a:lnTo>
                    <a:pt x="72966" y="442476"/>
                  </a:lnTo>
                  <a:cubicBezTo>
                    <a:pt x="53614" y="442476"/>
                    <a:pt x="35055" y="434788"/>
                    <a:pt x="21371" y="421105"/>
                  </a:cubicBezTo>
                  <a:cubicBezTo>
                    <a:pt x="7687" y="407421"/>
                    <a:pt x="0" y="388861"/>
                    <a:pt x="0" y="369510"/>
                  </a:cubicBezTo>
                  <a:lnTo>
                    <a:pt x="0" y="72966"/>
                  </a:lnTo>
                  <a:cubicBezTo>
                    <a:pt x="0" y="53614"/>
                    <a:pt x="7687" y="35055"/>
                    <a:pt x="21371" y="21371"/>
                  </a:cubicBezTo>
                  <a:cubicBezTo>
                    <a:pt x="35055" y="7687"/>
                    <a:pt x="53614" y="0"/>
                    <a:pt x="72966" y="0"/>
                  </a:cubicBezTo>
                  <a:close/>
                </a:path>
              </a:pathLst>
            </a:custGeom>
            <a:solidFill>
              <a:srgbClr val="FFFFFF"/>
            </a:solidFill>
            <a:ln w="85725" cap="rnd">
              <a:solidFill>
                <a:srgbClr val="33326B"/>
              </a:solidFill>
              <a:prstDash val="solid"/>
              <a:round/>
            </a:ln>
          </p:spPr>
          <p:txBody>
            <a:bodyPr/>
            <a:lstStyle/>
            <a:p>
              <a:endParaRPr lang="en-PH"/>
            </a:p>
          </p:txBody>
        </p:sp>
        <p:sp>
          <p:nvSpPr>
            <p:cNvPr id="38" name="TextBox 38"/>
            <p:cNvSpPr txBox="1"/>
            <p:nvPr/>
          </p:nvSpPr>
          <p:spPr>
            <a:xfrm>
              <a:off x="0" y="-57150"/>
              <a:ext cx="453389" cy="499626"/>
            </a:xfrm>
            <a:prstGeom prst="rect">
              <a:avLst/>
            </a:prstGeom>
          </p:spPr>
          <p:txBody>
            <a:bodyPr lIns="50800" tIns="50800" rIns="50800" bIns="50800" rtlCol="0" anchor="ctr"/>
            <a:lstStyle/>
            <a:p>
              <a:pPr algn="ctr">
                <a:lnSpc>
                  <a:spcPts val="4480"/>
                </a:lnSpc>
              </a:pPr>
              <a:endParaRPr/>
            </a:p>
          </p:txBody>
        </p:sp>
      </p:grpSp>
      <p:grpSp>
        <p:nvGrpSpPr>
          <p:cNvPr id="39" name="Group 39"/>
          <p:cNvGrpSpPr/>
          <p:nvPr/>
        </p:nvGrpSpPr>
        <p:grpSpPr>
          <a:xfrm rot="-2700000">
            <a:off x="14379878" y="3714589"/>
            <a:ext cx="1833041" cy="1833041"/>
            <a:chOff x="0" y="0"/>
            <a:chExt cx="2444055" cy="2444055"/>
          </a:xfrm>
        </p:grpSpPr>
        <p:grpSp>
          <p:nvGrpSpPr>
            <p:cNvPr id="40" name="Group 40"/>
            <p:cNvGrpSpPr>
              <a:grpSpLocks noChangeAspect="1"/>
            </p:cNvGrpSpPr>
            <p:nvPr/>
          </p:nvGrpSpPr>
          <p:grpSpPr>
            <a:xfrm rot="5400000">
              <a:off x="0" y="0"/>
              <a:ext cx="2444055" cy="2444055"/>
              <a:chOff x="0" y="0"/>
              <a:chExt cx="14400530" cy="14400530"/>
            </a:xfrm>
          </p:grpSpPr>
          <p:sp>
            <p:nvSpPr>
              <p:cNvPr id="41" name="Freeform 41"/>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txBody>
              <a:bodyPr/>
              <a:lstStyle/>
              <a:p>
                <a:endParaRPr lang="en-PH"/>
              </a:p>
            </p:txBody>
          </p:sp>
        </p:grpSp>
        <p:grpSp>
          <p:nvGrpSpPr>
            <p:cNvPr id="42" name="Group 42"/>
            <p:cNvGrpSpPr/>
            <p:nvPr/>
          </p:nvGrpSpPr>
          <p:grpSpPr>
            <a:xfrm>
              <a:off x="283619" y="338366"/>
              <a:ext cx="1841722" cy="1841722"/>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PH"/>
              </a:p>
            </p:txBody>
          </p:sp>
          <p:sp>
            <p:nvSpPr>
              <p:cNvPr id="44" name="TextBox 44"/>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sp>
        <p:nvSpPr>
          <p:cNvPr id="45" name="Freeform 45"/>
          <p:cNvSpPr/>
          <p:nvPr/>
        </p:nvSpPr>
        <p:spPr>
          <a:xfrm>
            <a:off x="6608019" y="4303761"/>
            <a:ext cx="1002763" cy="814973"/>
          </a:xfrm>
          <a:custGeom>
            <a:avLst/>
            <a:gdLst/>
            <a:ahLst/>
            <a:cxnLst/>
            <a:rect l="l" t="t" r="r" b="b"/>
            <a:pathLst>
              <a:path w="1002763" h="814973">
                <a:moveTo>
                  <a:pt x="0" y="0"/>
                </a:moveTo>
                <a:lnTo>
                  <a:pt x="1002764" y="0"/>
                </a:lnTo>
                <a:lnTo>
                  <a:pt x="1002764" y="814974"/>
                </a:lnTo>
                <a:lnTo>
                  <a:pt x="0" y="8149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6" name="Freeform 46"/>
          <p:cNvSpPr/>
          <p:nvPr/>
        </p:nvSpPr>
        <p:spPr>
          <a:xfrm>
            <a:off x="10734405" y="4215309"/>
            <a:ext cx="858482" cy="783559"/>
          </a:xfrm>
          <a:custGeom>
            <a:avLst/>
            <a:gdLst/>
            <a:ahLst/>
            <a:cxnLst/>
            <a:rect l="l" t="t" r="r" b="b"/>
            <a:pathLst>
              <a:path w="858482" h="783559">
                <a:moveTo>
                  <a:pt x="0" y="0"/>
                </a:moveTo>
                <a:lnTo>
                  <a:pt x="858482" y="0"/>
                </a:lnTo>
                <a:lnTo>
                  <a:pt x="858482" y="783560"/>
                </a:lnTo>
                <a:lnTo>
                  <a:pt x="0" y="7835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47" name="Freeform 47"/>
          <p:cNvSpPr/>
          <p:nvPr/>
        </p:nvSpPr>
        <p:spPr>
          <a:xfrm>
            <a:off x="2468490" y="4107605"/>
            <a:ext cx="1011130" cy="1011130"/>
          </a:xfrm>
          <a:custGeom>
            <a:avLst/>
            <a:gdLst/>
            <a:ahLst/>
            <a:cxnLst/>
            <a:rect l="l" t="t" r="r" b="b"/>
            <a:pathLst>
              <a:path w="1011130" h="1011130">
                <a:moveTo>
                  <a:pt x="0" y="0"/>
                </a:moveTo>
                <a:lnTo>
                  <a:pt x="1011130" y="0"/>
                </a:lnTo>
                <a:lnTo>
                  <a:pt x="1011130" y="1011130"/>
                </a:lnTo>
                <a:lnTo>
                  <a:pt x="0" y="10111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48" name="Freeform 48"/>
          <p:cNvSpPr/>
          <p:nvPr/>
        </p:nvSpPr>
        <p:spPr>
          <a:xfrm>
            <a:off x="14793426" y="4076191"/>
            <a:ext cx="948407" cy="1109838"/>
          </a:xfrm>
          <a:custGeom>
            <a:avLst/>
            <a:gdLst/>
            <a:ahLst/>
            <a:cxnLst/>
            <a:rect l="l" t="t" r="r" b="b"/>
            <a:pathLst>
              <a:path w="948407" h="1109838">
                <a:moveTo>
                  <a:pt x="0" y="0"/>
                </a:moveTo>
                <a:lnTo>
                  <a:pt x="948407" y="0"/>
                </a:lnTo>
                <a:lnTo>
                  <a:pt x="948407" y="1109837"/>
                </a:lnTo>
                <a:lnTo>
                  <a:pt x="0" y="11098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grpSp>
        <p:nvGrpSpPr>
          <p:cNvPr id="49" name="Group 49"/>
          <p:cNvGrpSpPr/>
          <p:nvPr/>
        </p:nvGrpSpPr>
        <p:grpSpPr>
          <a:xfrm>
            <a:off x="-411042" y="-720617"/>
            <a:ext cx="19615407" cy="3895402"/>
            <a:chOff x="0" y="0"/>
            <a:chExt cx="5166198" cy="1025950"/>
          </a:xfrm>
        </p:grpSpPr>
        <p:sp>
          <p:nvSpPr>
            <p:cNvPr id="50" name="Freeform 50"/>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PH"/>
            </a:p>
          </p:txBody>
        </p:sp>
        <p:sp>
          <p:nvSpPr>
            <p:cNvPr id="51" name="TextBox 51"/>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
        <p:nvSpPr>
          <p:cNvPr id="52" name="TextBox 52"/>
          <p:cNvSpPr txBox="1"/>
          <p:nvPr/>
        </p:nvSpPr>
        <p:spPr>
          <a:xfrm>
            <a:off x="2678634" y="1379484"/>
            <a:ext cx="12930731" cy="1280261"/>
          </a:xfrm>
          <a:prstGeom prst="rect">
            <a:avLst/>
          </a:prstGeom>
        </p:spPr>
        <p:txBody>
          <a:bodyPr lIns="0" tIns="0" rIns="0" bIns="0" rtlCol="0" anchor="t">
            <a:spAutoFit/>
          </a:bodyPr>
          <a:lstStyle/>
          <a:p>
            <a:pPr algn="ctr">
              <a:lnSpc>
                <a:spcPts val="9729"/>
              </a:lnSpc>
            </a:pPr>
            <a:r>
              <a:rPr lang="en-US" sz="9445" b="1" spc="302">
                <a:solidFill>
                  <a:srgbClr val="FFFFFF"/>
                </a:solidFill>
                <a:latin typeface="Be Vietnam Ultra-Bold"/>
                <a:ea typeface="Be Vietnam Ultra-Bold"/>
                <a:cs typeface="Be Vietnam Ultra-Bold"/>
                <a:sym typeface="Be Vietnam Ultra-Bold"/>
              </a:rPr>
              <a:t>PROJECT PROPOSAL</a:t>
            </a:r>
          </a:p>
        </p:txBody>
      </p:sp>
      <p:sp>
        <p:nvSpPr>
          <p:cNvPr id="53" name="TextBox 53"/>
          <p:cNvSpPr txBox="1"/>
          <p:nvPr/>
        </p:nvSpPr>
        <p:spPr>
          <a:xfrm>
            <a:off x="1695446" y="6104430"/>
            <a:ext cx="3246266"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01. Research</a:t>
            </a:r>
          </a:p>
        </p:txBody>
      </p:sp>
      <p:sp>
        <p:nvSpPr>
          <p:cNvPr id="54" name="TextBox 54"/>
          <p:cNvSpPr txBox="1"/>
          <p:nvPr/>
        </p:nvSpPr>
        <p:spPr>
          <a:xfrm>
            <a:off x="1695446" y="6748954"/>
            <a:ext cx="2651024" cy="1829479"/>
          </a:xfrm>
          <a:prstGeom prst="rect">
            <a:avLst/>
          </a:prstGeom>
        </p:spPr>
        <p:txBody>
          <a:bodyPr lIns="0" tIns="0" rIns="0" bIns="0" rtlCol="0" anchor="t">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55" name="TextBox 55"/>
          <p:cNvSpPr txBox="1"/>
          <p:nvPr/>
        </p:nvSpPr>
        <p:spPr>
          <a:xfrm>
            <a:off x="9867490" y="6104430"/>
            <a:ext cx="3259058"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03. Objectives</a:t>
            </a:r>
          </a:p>
        </p:txBody>
      </p:sp>
      <p:sp>
        <p:nvSpPr>
          <p:cNvPr id="56" name="TextBox 56"/>
          <p:cNvSpPr txBox="1"/>
          <p:nvPr/>
        </p:nvSpPr>
        <p:spPr>
          <a:xfrm>
            <a:off x="9867490" y="6748954"/>
            <a:ext cx="2651024" cy="1829479"/>
          </a:xfrm>
          <a:prstGeom prst="rect">
            <a:avLst/>
          </a:prstGeom>
        </p:spPr>
        <p:txBody>
          <a:bodyPr lIns="0" tIns="0" rIns="0" bIns="0" rtlCol="0" anchor="t">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57" name="TextBox 57"/>
          <p:cNvSpPr txBox="1"/>
          <p:nvPr/>
        </p:nvSpPr>
        <p:spPr>
          <a:xfrm>
            <a:off x="5749691" y="6104430"/>
            <a:ext cx="3259058"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02. The team</a:t>
            </a:r>
          </a:p>
        </p:txBody>
      </p:sp>
      <p:sp>
        <p:nvSpPr>
          <p:cNvPr id="58" name="TextBox 58"/>
          <p:cNvSpPr txBox="1"/>
          <p:nvPr/>
        </p:nvSpPr>
        <p:spPr>
          <a:xfrm>
            <a:off x="5749691" y="6748954"/>
            <a:ext cx="2651024" cy="1829479"/>
          </a:xfrm>
          <a:prstGeom prst="rect">
            <a:avLst/>
          </a:prstGeom>
        </p:spPr>
        <p:txBody>
          <a:bodyPr lIns="0" tIns="0" rIns="0" bIns="0" rtlCol="0" anchor="t">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59" name="TextBox 59"/>
          <p:cNvSpPr txBox="1"/>
          <p:nvPr/>
        </p:nvSpPr>
        <p:spPr>
          <a:xfrm>
            <a:off x="13919988" y="6104430"/>
            <a:ext cx="3339312"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04. Achievements</a:t>
            </a:r>
          </a:p>
        </p:txBody>
      </p:sp>
      <p:sp>
        <p:nvSpPr>
          <p:cNvPr id="60" name="TextBox 60"/>
          <p:cNvSpPr txBox="1"/>
          <p:nvPr/>
        </p:nvSpPr>
        <p:spPr>
          <a:xfrm>
            <a:off x="13919988" y="6748954"/>
            <a:ext cx="2651024" cy="1829479"/>
          </a:xfrm>
          <a:prstGeom prst="rect">
            <a:avLst/>
          </a:prstGeom>
        </p:spPr>
        <p:txBody>
          <a:bodyPr lIns="0" tIns="0" rIns="0" bIns="0" rtlCol="0" anchor="t">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grpSp>
        <p:nvGrpSpPr>
          <p:cNvPr id="61" name="Group 61"/>
          <p:cNvGrpSpPr/>
          <p:nvPr/>
        </p:nvGrpSpPr>
        <p:grpSpPr>
          <a:xfrm rot="-2700000">
            <a:off x="13398738" y="9028592"/>
            <a:ext cx="1042499" cy="1042499"/>
            <a:chOff x="0" y="0"/>
            <a:chExt cx="812800" cy="812800"/>
          </a:xfrm>
        </p:grpSpPr>
        <p:sp>
          <p:nvSpPr>
            <p:cNvPr id="62" name="Freeform 62"/>
            <p:cNvSpPr/>
            <p:nvPr/>
          </p:nvSpPr>
          <p:spPr>
            <a:xfrm>
              <a:off x="0" y="0"/>
              <a:ext cx="812800" cy="812800"/>
            </a:xfrm>
            <a:custGeom>
              <a:avLst/>
              <a:gdLst/>
              <a:ahLst/>
              <a:cxnLst/>
              <a:rect l="l" t="t" r="r" b="b"/>
              <a:pathLst>
                <a:path w="812800" h="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txBody>
            <a:bodyPr/>
            <a:lstStyle/>
            <a:p>
              <a:endParaRPr lang="en-PH"/>
            </a:p>
          </p:txBody>
        </p:sp>
        <p:sp>
          <p:nvSpPr>
            <p:cNvPr id="63" name="TextBox 6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pic>
        <p:nvPicPr>
          <p:cNvPr id="3" name="Picture 3"/>
          <p:cNvPicPr>
            <a:picLocks noChangeAspect="1"/>
          </p:cNvPicPr>
          <p:nvPr/>
        </p:nvPicPr>
        <p:blipFill>
          <a:blip r:embed="rId3"/>
          <a:stretch>
            <a:fillRect/>
          </a:stretch>
        </p:blipFill>
        <p:spPr>
          <a:xfrm>
            <a:off x="11845076" y="4338560"/>
            <a:ext cx="5616529" cy="3276308"/>
          </a:xfrm>
          <a:prstGeom prst="rect">
            <a:avLst/>
          </a:prstGeom>
        </p:spPr>
      </p:pic>
      <p:pic>
        <p:nvPicPr>
          <p:cNvPr id="4" name="Picture 4"/>
          <p:cNvPicPr>
            <a:picLocks noChangeAspect="1"/>
          </p:cNvPicPr>
          <p:nvPr/>
        </p:nvPicPr>
        <p:blipFill>
          <a:blip r:embed="rId4"/>
          <a:stretch>
            <a:fillRect/>
          </a:stretch>
        </p:blipFill>
        <p:spPr>
          <a:xfrm>
            <a:off x="7512811" y="5004218"/>
            <a:ext cx="4285213" cy="2499707"/>
          </a:xfrm>
          <a:prstGeom prst="rect">
            <a:avLst/>
          </a:prstGeom>
        </p:spPr>
      </p:pic>
      <p:pic>
        <p:nvPicPr>
          <p:cNvPr id="5" name="Picture 5"/>
          <p:cNvPicPr>
            <a:picLocks noChangeAspect="1"/>
          </p:cNvPicPr>
          <p:nvPr/>
        </p:nvPicPr>
        <p:blipFill>
          <a:blip r:embed="rId5"/>
          <a:stretch>
            <a:fillRect/>
          </a:stretch>
        </p:blipFill>
        <p:spPr>
          <a:xfrm>
            <a:off x="3554868" y="5505177"/>
            <a:ext cx="3283295" cy="1915256"/>
          </a:xfrm>
          <a:prstGeom prst="rect">
            <a:avLst/>
          </a:prstGeom>
        </p:spPr>
      </p:pic>
      <p:sp>
        <p:nvSpPr>
          <p:cNvPr id="6" name="TextBox 6"/>
          <p:cNvSpPr txBox="1"/>
          <p:nvPr/>
        </p:nvSpPr>
        <p:spPr>
          <a:xfrm>
            <a:off x="7869912" y="7477390"/>
            <a:ext cx="3571011" cy="1103971"/>
          </a:xfrm>
          <a:prstGeom prst="rect">
            <a:avLst/>
          </a:prstGeom>
        </p:spPr>
        <p:txBody>
          <a:bodyPr lIns="0" tIns="0" rIns="0" bIns="0" rtlCol="0" anchor="t">
            <a:spAutoFit/>
          </a:bodyPr>
          <a:lstStyle/>
          <a:p>
            <a:pPr algn="l">
              <a:lnSpc>
                <a:spcPts val="2255"/>
              </a:lnSpc>
            </a:pPr>
            <a:r>
              <a:rPr lang="en-US" sz="1696">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7" name="TextBox 7"/>
          <p:cNvSpPr txBox="1"/>
          <p:nvPr/>
        </p:nvSpPr>
        <p:spPr>
          <a:xfrm>
            <a:off x="3572225" y="7477390"/>
            <a:ext cx="3428491" cy="1103971"/>
          </a:xfrm>
          <a:prstGeom prst="rect">
            <a:avLst/>
          </a:prstGeom>
        </p:spPr>
        <p:txBody>
          <a:bodyPr lIns="0" tIns="0" rIns="0" bIns="0" rtlCol="0" anchor="t">
            <a:spAutoFit/>
          </a:bodyPr>
          <a:lstStyle/>
          <a:p>
            <a:pPr algn="l">
              <a:lnSpc>
                <a:spcPts val="2255"/>
              </a:lnSpc>
            </a:pPr>
            <a:r>
              <a:rPr lang="en-US" sz="1696">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8" name="TextBox 8"/>
          <p:cNvSpPr txBox="1"/>
          <p:nvPr/>
        </p:nvSpPr>
        <p:spPr>
          <a:xfrm>
            <a:off x="12634229" y="7477390"/>
            <a:ext cx="4359333" cy="1103971"/>
          </a:xfrm>
          <a:prstGeom prst="rect">
            <a:avLst/>
          </a:prstGeom>
        </p:spPr>
        <p:txBody>
          <a:bodyPr lIns="0" tIns="0" rIns="0" bIns="0" rtlCol="0" anchor="t">
            <a:spAutoFit/>
          </a:bodyPr>
          <a:lstStyle/>
          <a:p>
            <a:pPr algn="l">
              <a:lnSpc>
                <a:spcPts val="2255"/>
              </a:lnSpc>
            </a:pPr>
            <a:r>
              <a:rPr lang="en-US" sz="1696">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grpSp>
        <p:nvGrpSpPr>
          <p:cNvPr id="9" name="Group 9"/>
          <p:cNvGrpSpPr/>
          <p:nvPr/>
        </p:nvGrpSpPr>
        <p:grpSpPr>
          <a:xfrm>
            <a:off x="4203886" y="2078763"/>
            <a:ext cx="11631813" cy="2226594"/>
            <a:chOff x="0" y="0"/>
            <a:chExt cx="3654995" cy="699649"/>
          </a:xfrm>
        </p:grpSpPr>
        <p:sp>
          <p:nvSpPr>
            <p:cNvPr id="10" name="Freeform 10"/>
            <p:cNvSpPr/>
            <p:nvPr/>
          </p:nvSpPr>
          <p:spPr>
            <a:xfrm>
              <a:off x="0" y="0"/>
              <a:ext cx="3654995" cy="699649"/>
            </a:xfrm>
            <a:custGeom>
              <a:avLst/>
              <a:gdLst/>
              <a:ahLst/>
              <a:cxnLst/>
              <a:rect l="l" t="t" r="r" b="b"/>
              <a:pathLst>
                <a:path w="3654995" h="699649">
                  <a:moveTo>
                    <a:pt x="9318" y="0"/>
                  </a:moveTo>
                  <a:lnTo>
                    <a:pt x="3645677" y="0"/>
                  </a:lnTo>
                  <a:cubicBezTo>
                    <a:pt x="3648148" y="0"/>
                    <a:pt x="3650518" y="982"/>
                    <a:pt x="3652265" y="2729"/>
                  </a:cubicBezTo>
                  <a:cubicBezTo>
                    <a:pt x="3654013" y="4477"/>
                    <a:pt x="3654995" y="6847"/>
                    <a:pt x="3654995" y="9318"/>
                  </a:cubicBezTo>
                  <a:lnTo>
                    <a:pt x="3654995" y="690331"/>
                  </a:lnTo>
                  <a:cubicBezTo>
                    <a:pt x="3654995" y="692803"/>
                    <a:pt x="3654013" y="695173"/>
                    <a:pt x="3652265" y="696920"/>
                  </a:cubicBezTo>
                  <a:cubicBezTo>
                    <a:pt x="3650518" y="698668"/>
                    <a:pt x="3648148" y="699649"/>
                    <a:pt x="3645677" y="699649"/>
                  </a:cubicBezTo>
                  <a:lnTo>
                    <a:pt x="9318" y="699649"/>
                  </a:lnTo>
                  <a:cubicBezTo>
                    <a:pt x="6847" y="699649"/>
                    <a:pt x="4477" y="698668"/>
                    <a:pt x="2729" y="696920"/>
                  </a:cubicBezTo>
                  <a:cubicBezTo>
                    <a:pt x="982" y="695173"/>
                    <a:pt x="0" y="692803"/>
                    <a:pt x="0" y="690331"/>
                  </a:cubicBezTo>
                  <a:lnTo>
                    <a:pt x="0" y="9318"/>
                  </a:lnTo>
                  <a:cubicBezTo>
                    <a:pt x="0" y="6847"/>
                    <a:pt x="982" y="4477"/>
                    <a:pt x="2729" y="2729"/>
                  </a:cubicBezTo>
                  <a:cubicBezTo>
                    <a:pt x="4477" y="982"/>
                    <a:pt x="6847" y="0"/>
                    <a:pt x="9318" y="0"/>
                  </a:cubicBezTo>
                  <a:close/>
                </a:path>
              </a:pathLst>
            </a:custGeom>
            <a:solidFill>
              <a:srgbClr val="000000">
                <a:alpha val="0"/>
              </a:srgbClr>
            </a:solidFill>
            <a:ln w="95250" cap="sq">
              <a:solidFill>
                <a:srgbClr val="195759"/>
              </a:solidFill>
              <a:prstDash val="solid"/>
              <a:miter/>
            </a:ln>
          </p:spPr>
          <p:txBody>
            <a:bodyPr/>
            <a:lstStyle/>
            <a:p>
              <a:endParaRPr lang="en-PH"/>
            </a:p>
          </p:txBody>
        </p:sp>
        <p:sp>
          <p:nvSpPr>
            <p:cNvPr id="11" name="TextBox 11"/>
            <p:cNvSpPr txBox="1"/>
            <p:nvPr/>
          </p:nvSpPr>
          <p:spPr>
            <a:xfrm>
              <a:off x="0" y="-47625"/>
              <a:ext cx="3654995" cy="747274"/>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4203886" y="2626519"/>
            <a:ext cx="11631813" cy="1150132"/>
          </a:xfrm>
          <a:prstGeom prst="rect">
            <a:avLst/>
          </a:prstGeom>
        </p:spPr>
        <p:txBody>
          <a:bodyPr lIns="0" tIns="0" rIns="0" bIns="0" rtlCol="0" anchor="t">
            <a:spAutoFit/>
          </a:bodyPr>
          <a:lstStyle/>
          <a:p>
            <a:pPr algn="ctr">
              <a:lnSpc>
                <a:spcPts val="8716"/>
              </a:lnSpc>
            </a:pPr>
            <a:r>
              <a:rPr lang="en-US" sz="8462" b="1" spc="270">
                <a:solidFill>
                  <a:srgbClr val="01003B"/>
                </a:solidFill>
                <a:latin typeface="Be Vietnam Ultra-Bold"/>
                <a:ea typeface="Be Vietnam Ultra-Bold"/>
                <a:cs typeface="Be Vietnam Ultra-Bold"/>
                <a:sym typeface="Be Vietnam Ultra-Bold"/>
              </a:rPr>
              <a:t>ANNUAL RESULTS</a:t>
            </a:r>
          </a:p>
        </p:txBody>
      </p:sp>
      <p:grpSp>
        <p:nvGrpSpPr>
          <p:cNvPr id="13" name="Group 13"/>
          <p:cNvGrpSpPr/>
          <p:nvPr/>
        </p:nvGrpSpPr>
        <p:grpSpPr>
          <a:xfrm>
            <a:off x="1028700" y="-2316256"/>
            <a:ext cx="19615407" cy="2921592"/>
            <a:chOff x="0" y="0"/>
            <a:chExt cx="5166198" cy="769473"/>
          </a:xfrm>
        </p:grpSpPr>
        <p:sp>
          <p:nvSpPr>
            <p:cNvPr id="14" name="Freeform 14"/>
            <p:cNvSpPr/>
            <p:nvPr/>
          </p:nvSpPr>
          <p:spPr>
            <a:xfrm>
              <a:off x="0" y="0"/>
              <a:ext cx="5166198" cy="769473"/>
            </a:xfrm>
            <a:custGeom>
              <a:avLst/>
              <a:gdLst/>
              <a:ahLst/>
              <a:cxnLst/>
              <a:rect l="l" t="t" r="r" b="b"/>
              <a:pathLst>
                <a:path w="5166198" h="769473">
                  <a:moveTo>
                    <a:pt x="0" y="0"/>
                  </a:moveTo>
                  <a:lnTo>
                    <a:pt x="5166198" y="0"/>
                  </a:lnTo>
                  <a:lnTo>
                    <a:pt x="5166198" y="769473"/>
                  </a:lnTo>
                  <a:lnTo>
                    <a:pt x="0" y="769473"/>
                  </a:lnTo>
                  <a:close/>
                </a:path>
              </a:pathLst>
            </a:custGeom>
            <a:solidFill>
              <a:srgbClr val="195759"/>
            </a:solidFill>
          </p:spPr>
          <p:txBody>
            <a:bodyPr/>
            <a:lstStyle/>
            <a:p>
              <a:endParaRPr lang="en-PH"/>
            </a:p>
          </p:txBody>
        </p:sp>
        <p:sp>
          <p:nvSpPr>
            <p:cNvPr id="15" name="TextBox 15"/>
            <p:cNvSpPr txBox="1"/>
            <p:nvPr/>
          </p:nvSpPr>
          <p:spPr>
            <a:xfrm>
              <a:off x="0" y="-47625"/>
              <a:ext cx="5166198" cy="817098"/>
            </a:xfrm>
            <a:prstGeom prst="rect">
              <a:avLst/>
            </a:prstGeom>
          </p:spPr>
          <p:txBody>
            <a:bodyPr lIns="50800" tIns="50800" rIns="50800" bIns="50800" rtlCol="0" anchor="ctr"/>
            <a:lstStyle/>
            <a:p>
              <a:pPr algn="ctr">
                <a:lnSpc>
                  <a:spcPts val="2800"/>
                </a:lnSpc>
              </a:pPr>
              <a:endParaRPr/>
            </a:p>
          </p:txBody>
        </p:sp>
      </p:grpSp>
      <p:sp>
        <p:nvSpPr>
          <p:cNvPr id="16" name="Freeform 16"/>
          <p:cNvSpPr/>
          <p:nvPr/>
        </p:nvSpPr>
        <p:spPr>
          <a:xfrm rot="-10800000" flipV="1">
            <a:off x="-2529274" y="-408557"/>
            <a:ext cx="6733160" cy="10734023"/>
          </a:xfrm>
          <a:custGeom>
            <a:avLst/>
            <a:gdLst/>
            <a:ahLst/>
            <a:cxnLst/>
            <a:rect l="l" t="t" r="r" b="b"/>
            <a:pathLst>
              <a:path w="6733160" h="10734023">
                <a:moveTo>
                  <a:pt x="0" y="10734023"/>
                </a:moveTo>
                <a:lnTo>
                  <a:pt x="6733160" y="10734023"/>
                </a:lnTo>
                <a:lnTo>
                  <a:pt x="6733160" y="0"/>
                </a:lnTo>
                <a:lnTo>
                  <a:pt x="0" y="0"/>
                </a:lnTo>
                <a:lnTo>
                  <a:pt x="0" y="10734023"/>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sp>
        <p:nvSpPr>
          <p:cNvPr id="3" name="Freeform 3"/>
          <p:cNvSpPr/>
          <p:nvPr/>
        </p:nvSpPr>
        <p:spPr>
          <a:xfrm>
            <a:off x="1492187" y="1028700"/>
            <a:ext cx="7041935" cy="4056539"/>
          </a:xfrm>
          <a:custGeom>
            <a:avLst/>
            <a:gdLst/>
            <a:ahLst/>
            <a:cxnLst/>
            <a:rect l="l" t="t" r="r" b="b"/>
            <a:pathLst>
              <a:path w="7041935" h="4056539">
                <a:moveTo>
                  <a:pt x="0" y="0"/>
                </a:moveTo>
                <a:lnTo>
                  <a:pt x="7041936" y="0"/>
                </a:lnTo>
                <a:lnTo>
                  <a:pt x="7041936" y="4056539"/>
                </a:lnTo>
                <a:lnTo>
                  <a:pt x="0" y="4056539"/>
                </a:lnTo>
                <a:lnTo>
                  <a:pt x="0" y="0"/>
                </a:lnTo>
                <a:close/>
              </a:path>
            </a:pathLst>
          </a:custGeom>
          <a:blipFill>
            <a:blip r:embed="rId3"/>
            <a:stretch>
              <a:fillRect t="-8636" r="-19589" b="-29937"/>
            </a:stretch>
          </a:blipFill>
        </p:spPr>
        <p:txBody>
          <a:bodyPr/>
          <a:lstStyle/>
          <a:p>
            <a:endParaRPr lang="en-PH"/>
          </a:p>
        </p:txBody>
      </p:sp>
      <p:grpSp>
        <p:nvGrpSpPr>
          <p:cNvPr id="4" name="Group 4"/>
          <p:cNvGrpSpPr/>
          <p:nvPr/>
        </p:nvGrpSpPr>
        <p:grpSpPr>
          <a:xfrm>
            <a:off x="7697699" y="1175016"/>
            <a:ext cx="8984313" cy="1168930"/>
            <a:chOff x="0" y="0"/>
            <a:chExt cx="3123561" cy="406400"/>
          </a:xfrm>
        </p:grpSpPr>
        <p:sp>
          <p:nvSpPr>
            <p:cNvPr id="5" name="Freeform 5"/>
            <p:cNvSpPr/>
            <p:nvPr/>
          </p:nvSpPr>
          <p:spPr>
            <a:xfrm>
              <a:off x="0" y="0"/>
              <a:ext cx="3123561" cy="406400"/>
            </a:xfrm>
            <a:custGeom>
              <a:avLst/>
              <a:gdLst/>
              <a:ahLst/>
              <a:cxnLst/>
              <a:rect l="l" t="t" r="r" b="b"/>
              <a:pathLst>
                <a:path w="3123561" h="406400">
                  <a:moveTo>
                    <a:pt x="2920361" y="0"/>
                  </a:moveTo>
                  <a:cubicBezTo>
                    <a:pt x="3032586" y="0"/>
                    <a:pt x="3123561" y="90976"/>
                    <a:pt x="3123561" y="203200"/>
                  </a:cubicBezTo>
                  <a:cubicBezTo>
                    <a:pt x="3123561" y="315424"/>
                    <a:pt x="3032586" y="406400"/>
                    <a:pt x="292036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04775" cap="sq">
              <a:solidFill>
                <a:srgbClr val="000000"/>
              </a:solidFill>
              <a:prstDash val="solid"/>
              <a:miter/>
            </a:ln>
          </p:spPr>
          <p:txBody>
            <a:bodyPr/>
            <a:lstStyle/>
            <a:p>
              <a:endParaRPr lang="en-PH"/>
            </a:p>
          </p:txBody>
        </p:sp>
        <p:sp>
          <p:nvSpPr>
            <p:cNvPr id="6" name="TextBox 6"/>
            <p:cNvSpPr txBox="1"/>
            <p:nvPr/>
          </p:nvSpPr>
          <p:spPr>
            <a:xfrm>
              <a:off x="0" y="-57150"/>
              <a:ext cx="3123561" cy="463550"/>
            </a:xfrm>
            <a:prstGeom prst="rect">
              <a:avLst/>
            </a:prstGeom>
          </p:spPr>
          <p:txBody>
            <a:bodyPr lIns="50800" tIns="50800" rIns="50800" bIns="50800" rtlCol="0" anchor="ctr"/>
            <a:lstStyle/>
            <a:p>
              <a:pPr algn="ctr">
                <a:lnSpc>
                  <a:spcPts val="4480"/>
                </a:lnSpc>
              </a:pPr>
              <a:endParaRPr/>
            </a:p>
          </p:txBody>
        </p:sp>
      </p:grpSp>
      <p:grpSp>
        <p:nvGrpSpPr>
          <p:cNvPr id="7" name="Group 7"/>
          <p:cNvGrpSpPr/>
          <p:nvPr/>
        </p:nvGrpSpPr>
        <p:grpSpPr>
          <a:xfrm>
            <a:off x="7440951" y="1028700"/>
            <a:ext cx="1439976" cy="143997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txBody>
            <a:bodyPr/>
            <a:lstStyle/>
            <a:p>
              <a:endParaRPr lang="en-PH"/>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4480"/>
                </a:lnSpc>
              </a:pPr>
              <a:endParaRPr/>
            </a:p>
          </p:txBody>
        </p:sp>
      </p:grpSp>
      <p:sp>
        <p:nvSpPr>
          <p:cNvPr id="10" name="Freeform 10"/>
          <p:cNvSpPr/>
          <p:nvPr/>
        </p:nvSpPr>
        <p:spPr>
          <a:xfrm>
            <a:off x="9914920" y="5143500"/>
            <a:ext cx="6983079" cy="4114800"/>
          </a:xfrm>
          <a:custGeom>
            <a:avLst/>
            <a:gdLst/>
            <a:ahLst/>
            <a:cxnLst/>
            <a:rect l="l" t="t" r="r" b="b"/>
            <a:pathLst>
              <a:path w="6983079" h="4114800">
                <a:moveTo>
                  <a:pt x="0" y="0"/>
                </a:moveTo>
                <a:lnTo>
                  <a:pt x="6983078" y="0"/>
                </a:lnTo>
                <a:lnTo>
                  <a:pt x="6983078" y="4114800"/>
                </a:lnTo>
                <a:lnTo>
                  <a:pt x="0" y="4114800"/>
                </a:lnTo>
                <a:lnTo>
                  <a:pt x="0" y="0"/>
                </a:lnTo>
                <a:close/>
              </a:path>
            </a:pathLst>
          </a:custGeom>
          <a:blipFill>
            <a:blip r:embed="rId4"/>
            <a:stretch>
              <a:fillRect t="-6533" b="-6533"/>
            </a:stretch>
          </a:blipFill>
        </p:spPr>
        <p:txBody>
          <a:bodyPr/>
          <a:lstStyle/>
          <a:p>
            <a:endParaRPr lang="en-PH"/>
          </a:p>
        </p:txBody>
      </p:sp>
      <p:grpSp>
        <p:nvGrpSpPr>
          <p:cNvPr id="11" name="Group 11"/>
          <p:cNvGrpSpPr/>
          <p:nvPr/>
        </p:nvGrpSpPr>
        <p:grpSpPr>
          <a:xfrm>
            <a:off x="1322602" y="5906562"/>
            <a:ext cx="9014394" cy="1168930"/>
            <a:chOff x="0" y="0"/>
            <a:chExt cx="3134020" cy="406400"/>
          </a:xfrm>
        </p:grpSpPr>
        <p:sp>
          <p:nvSpPr>
            <p:cNvPr id="12" name="Freeform 12"/>
            <p:cNvSpPr/>
            <p:nvPr/>
          </p:nvSpPr>
          <p:spPr>
            <a:xfrm>
              <a:off x="0" y="0"/>
              <a:ext cx="3134020" cy="406400"/>
            </a:xfrm>
            <a:custGeom>
              <a:avLst/>
              <a:gdLst/>
              <a:ahLst/>
              <a:cxnLst/>
              <a:rect l="l" t="t" r="r" b="b"/>
              <a:pathLst>
                <a:path w="3134020" h="406400">
                  <a:moveTo>
                    <a:pt x="2930820" y="0"/>
                  </a:moveTo>
                  <a:cubicBezTo>
                    <a:pt x="3043044" y="0"/>
                    <a:pt x="3134020" y="90976"/>
                    <a:pt x="3134020" y="203200"/>
                  </a:cubicBezTo>
                  <a:cubicBezTo>
                    <a:pt x="3134020" y="315424"/>
                    <a:pt x="3043044" y="406400"/>
                    <a:pt x="2930820"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04775" cap="sq">
              <a:solidFill>
                <a:srgbClr val="000000"/>
              </a:solidFill>
              <a:prstDash val="solid"/>
              <a:miter/>
            </a:ln>
          </p:spPr>
          <p:txBody>
            <a:bodyPr/>
            <a:lstStyle/>
            <a:p>
              <a:endParaRPr lang="en-PH"/>
            </a:p>
          </p:txBody>
        </p:sp>
        <p:sp>
          <p:nvSpPr>
            <p:cNvPr id="13" name="TextBox 13"/>
            <p:cNvSpPr txBox="1"/>
            <p:nvPr/>
          </p:nvSpPr>
          <p:spPr>
            <a:xfrm>
              <a:off x="0" y="-57150"/>
              <a:ext cx="3134020" cy="463550"/>
            </a:xfrm>
            <a:prstGeom prst="rect">
              <a:avLst/>
            </a:prstGeom>
          </p:spPr>
          <p:txBody>
            <a:bodyPr lIns="50800" tIns="50800" rIns="50800" bIns="50800" rtlCol="0" anchor="ctr"/>
            <a:lstStyle/>
            <a:p>
              <a:pPr algn="ctr">
                <a:lnSpc>
                  <a:spcPts val="4480"/>
                </a:lnSpc>
              </a:pPr>
              <a:endParaRPr/>
            </a:p>
          </p:txBody>
        </p:sp>
      </p:grpSp>
      <p:grpSp>
        <p:nvGrpSpPr>
          <p:cNvPr id="14" name="Group 14"/>
          <p:cNvGrpSpPr/>
          <p:nvPr/>
        </p:nvGrpSpPr>
        <p:grpSpPr>
          <a:xfrm>
            <a:off x="9473325" y="5771039"/>
            <a:ext cx="1439976" cy="143997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txBody>
            <a:bodyPr/>
            <a:lstStyle/>
            <a:p>
              <a:endParaRPr lang="en-PH"/>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4480"/>
                </a:lnSpc>
              </a:pPr>
              <a:endParaRPr/>
            </a:p>
          </p:txBody>
        </p:sp>
      </p:grpSp>
      <p:sp>
        <p:nvSpPr>
          <p:cNvPr id="17" name="TextBox 17"/>
          <p:cNvSpPr txBox="1"/>
          <p:nvPr/>
        </p:nvSpPr>
        <p:spPr>
          <a:xfrm>
            <a:off x="9118058" y="2700802"/>
            <a:ext cx="7563954" cy="1610186"/>
          </a:xfrm>
          <a:prstGeom prst="rect">
            <a:avLst/>
          </a:prstGeom>
        </p:spPr>
        <p:txBody>
          <a:bodyPr lIns="0" tIns="0" rIns="0" bIns="0" rtlCol="0" anchor="t">
            <a:spAutoFit/>
          </a:bodyPr>
          <a:lstStyle/>
          <a:p>
            <a:pPr algn="l">
              <a:lnSpc>
                <a:spcPts val="3285"/>
              </a:lnSpc>
            </a:pPr>
            <a:r>
              <a:rPr lang="en-US" sz="2053">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sp>
        <p:nvSpPr>
          <p:cNvPr id="18" name="TextBox 18"/>
          <p:cNvSpPr txBox="1"/>
          <p:nvPr/>
        </p:nvSpPr>
        <p:spPr>
          <a:xfrm>
            <a:off x="9118058" y="1477632"/>
            <a:ext cx="7184505" cy="506042"/>
          </a:xfrm>
          <a:prstGeom prst="rect">
            <a:avLst/>
          </a:prstGeom>
        </p:spPr>
        <p:txBody>
          <a:bodyPr lIns="0" tIns="0" rIns="0" bIns="0" rtlCol="0" anchor="t">
            <a:spAutoFit/>
          </a:bodyPr>
          <a:lstStyle/>
          <a:p>
            <a:pPr algn="ctr">
              <a:lnSpc>
                <a:spcPts val="4132"/>
              </a:lnSpc>
              <a:spcBef>
                <a:spcPct val="0"/>
              </a:spcBef>
            </a:pPr>
            <a:r>
              <a:rPr lang="en-US" sz="2952" b="1" spc="-67">
                <a:solidFill>
                  <a:srgbClr val="01003B"/>
                </a:solidFill>
                <a:latin typeface="Be Vietnam Ultra-Bold"/>
                <a:ea typeface="Be Vietnam Ultra-Bold"/>
                <a:cs typeface="Be Vietnam Ultra-Bold"/>
                <a:sym typeface="Be Vietnam Ultra-Bold"/>
              </a:rPr>
              <a:t>PREVIOUS WORK</a:t>
            </a:r>
          </a:p>
        </p:txBody>
      </p:sp>
      <p:sp>
        <p:nvSpPr>
          <p:cNvPr id="19" name="TextBox 19"/>
          <p:cNvSpPr txBox="1"/>
          <p:nvPr/>
        </p:nvSpPr>
        <p:spPr>
          <a:xfrm>
            <a:off x="1554105" y="7418246"/>
            <a:ext cx="7563954" cy="1610186"/>
          </a:xfrm>
          <a:prstGeom prst="rect">
            <a:avLst/>
          </a:prstGeom>
        </p:spPr>
        <p:txBody>
          <a:bodyPr lIns="0" tIns="0" rIns="0" bIns="0" rtlCol="0" anchor="t">
            <a:spAutoFit/>
          </a:bodyPr>
          <a:lstStyle/>
          <a:p>
            <a:pPr algn="l">
              <a:lnSpc>
                <a:spcPts val="3285"/>
              </a:lnSpc>
            </a:pPr>
            <a:r>
              <a:rPr lang="en-US" sz="2053">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sp>
        <p:nvSpPr>
          <p:cNvPr id="20" name="TextBox 20"/>
          <p:cNvSpPr txBox="1"/>
          <p:nvPr/>
        </p:nvSpPr>
        <p:spPr>
          <a:xfrm>
            <a:off x="1814863" y="6201579"/>
            <a:ext cx="7329137" cy="506042"/>
          </a:xfrm>
          <a:prstGeom prst="rect">
            <a:avLst/>
          </a:prstGeom>
        </p:spPr>
        <p:txBody>
          <a:bodyPr lIns="0" tIns="0" rIns="0" bIns="0" rtlCol="0" anchor="t">
            <a:spAutoFit/>
          </a:bodyPr>
          <a:lstStyle/>
          <a:p>
            <a:pPr algn="ctr">
              <a:lnSpc>
                <a:spcPts val="4132"/>
              </a:lnSpc>
              <a:spcBef>
                <a:spcPct val="0"/>
              </a:spcBef>
            </a:pPr>
            <a:r>
              <a:rPr lang="en-US" sz="2952" b="1" spc="-67">
                <a:solidFill>
                  <a:srgbClr val="01003B"/>
                </a:solidFill>
                <a:latin typeface="Be Vietnam Ultra-Bold"/>
                <a:ea typeface="Be Vietnam Ultra-Bold"/>
                <a:cs typeface="Be Vietnam Ultra-Bold"/>
                <a:sym typeface="Be Vietnam Ultra-Bold"/>
              </a:rPr>
              <a:t>TESTIMONIALS</a:t>
            </a:r>
          </a:p>
        </p:txBody>
      </p:sp>
      <p:sp>
        <p:nvSpPr>
          <p:cNvPr id="21" name="Freeform 21"/>
          <p:cNvSpPr/>
          <p:nvPr/>
        </p:nvSpPr>
        <p:spPr>
          <a:xfrm>
            <a:off x="7689674" y="1307412"/>
            <a:ext cx="942531" cy="882552"/>
          </a:xfrm>
          <a:custGeom>
            <a:avLst/>
            <a:gdLst/>
            <a:ahLst/>
            <a:cxnLst/>
            <a:rect l="l" t="t" r="r" b="b"/>
            <a:pathLst>
              <a:path w="942531" h="882552">
                <a:moveTo>
                  <a:pt x="0" y="0"/>
                </a:moveTo>
                <a:lnTo>
                  <a:pt x="942531" y="0"/>
                </a:lnTo>
                <a:lnTo>
                  <a:pt x="942531" y="882552"/>
                </a:lnTo>
                <a:lnTo>
                  <a:pt x="0" y="8825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22" name="Freeform 22"/>
          <p:cNvSpPr/>
          <p:nvPr/>
        </p:nvSpPr>
        <p:spPr>
          <a:xfrm>
            <a:off x="9742632" y="6032849"/>
            <a:ext cx="901362" cy="916357"/>
          </a:xfrm>
          <a:custGeom>
            <a:avLst/>
            <a:gdLst/>
            <a:ahLst/>
            <a:cxnLst/>
            <a:rect l="l" t="t" r="r" b="b"/>
            <a:pathLst>
              <a:path w="901362" h="916357">
                <a:moveTo>
                  <a:pt x="0" y="0"/>
                </a:moveTo>
                <a:lnTo>
                  <a:pt x="901362" y="0"/>
                </a:lnTo>
                <a:lnTo>
                  <a:pt x="901362" y="916357"/>
                </a:lnTo>
                <a:lnTo>
                  <a:pt x="0" y="9163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rot="-5400000">
            <a:off x="-10782321" y="4902386"/>
            <a:ext cx="24012912" cy="7628483"/>
            <a:chOff x="0" y="0"/>
            <a:chExt cx="6324388" cy="2009148"/>
          </a:xfrm>
        </p:grpSpPr>
        <p:sp>
          <p:nvSpPr>
            <p:cNvPr id="4" name="Freeform 4"/>
            <p:cNvSpPr/>
            <p:nvPr/>
          </p:nvSpPr>
          <p:spPr>
            <a:xfrm>
              <a:off x="0" y="0"/>
              <a:ext cx="6324388" cy="2009148"/>
            </a:xfrm>
            <a:custGeom>
              <a:avLst/>
              <a:gdLst/>
              <a:ahLst/>
              <a:cxnLst/>
              <a:rect l="l" t="t" r="r" b="b"/>
              <a:pathLst>
                <a:path w="6324388" h="2009148">
                  <a:moveTo>
                    <a:pt x="0" y="0"/>
                  </a:moveTo>
                  <a:lnTo>
                    <a:pt x="6324388" y="0"/>
                  </a:lnTo>
                  <a:lnTo>
                    <a:pt x="6324388" y="2009148"/>
                  </a:lnTo>
                  <a:lnTo>
                    <a:pt x="0" y="2009148"/>
                  </a:lnTo>
                  <a:close/>
                </a:path>
              </a:pathLst>
            </a:custGeom>
            <a:solidFill>
              <a:srgbClr val="195759"/>
            </a:solidFill>
          </p:spPr>
          <p:txBody>
            <a:bodyPr/>
            <a:lstStyle/>
            <a:p>
              <a:endParaRPr lang="en-PH"/>
            </a:p>
          </p:txBody>
        </p:sp>
        <p:sp>
          <p:nvSpPr>
            <p:cNvPr id="5" name="TextBox 5"/>
            <p:cNvSpPr txBox="1"/>
            <p:nvPr/>
          </p:nvSpPr>
          <p:spPr>
            <a:xfrm>
              <a:off x="0" y="-47625"/>
              <a:ext cx="6324388" cy="2056773"/>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9593334" y="2205401"/>
            <a:ext cx="7830580" cy="2863298"/>
          </a:xfrm>
          <a:prstGeom prst="rect">
            <a:avLst/>
          </a:prstGeom>
        </p:spPr>
        <p:txBody>
          <a:bodyPr lIns="0" tIns="0" rIns="0" bIns="0" rtlCol="0" anchor="t">
            <a:spAutoFit/>
          </a:bodyPr>
          <a:lstStyle/>
          <a:p>
            <a:pPr algn="l">
              <a:lnSpc>
                <a:spcPts val="11338"/>
              </a:lnSpc>
            </a:pPr>
            <a:r>
              <a:rPr lang="en-US" sz="9370" b="1">
                <a:solidFill>
                  <a:srgbClr val="01003B"/>
                </a:solidFill>
                <a:latin typeface="Be Vietnam Ultra-Bold"/>
                <a:ea typeface="Be Vietnam Ultra-Bold"/>
                <a:cs typeface="Be Vietnam Ultra-Bold"/>
                <a:sym typeface="Be Vietnam Ultra-Bold"/>
              </a:rPr>
              <a:t>MARKET</a:t>
            </a:r>
          </a:p>
          <a:p>
            <a:pPr algn="l">
              <a:lnSpc>
                <a:spcPts val="11338"/>
              </a:lnSpc>
            </a:pPr>
            <a:r>
              <a:rPr lang="en-US" sz="9370" b="1">
                <a:solidFill>
                  <a:srgbClr val="01003B"/>
                </a:solidFill>
                <a:latin typeface="Be Vietnam Ultra-Bold"/>
                <a:ea typeface="Be Vietnam Ultra-Bold"/>
                <a:cs typeface="Be Vietnam Ultra-Bold"/>
                <a:sym typeface="Be Vietnam Ultra-Bold"/>
              </a:rPr>
              <a:t>TRENDS</a:t>
            </a:r>
          </a:p>
        </p:txBody>
      </p:sp>
      <p:sp>
        <p:nvSpPr>
          <p:cNvPr id="7" name="TextBox 7"/>
          <p:cNvSpPr txBox="1"/>
          <p:nvPr/>
        </p:nvSpPr>
        <p:spPr>
          <a:xfrm>
            <a:off x="9593334" y="5344924"/>
            <a:ext cx="7033991" cy="2968478"/>
          </a:xfrm>
          <a:prstGeom prst="rect">
            <a:avLst/>
          </a:prstGeom>
        </p:spPr>
        <p:txBody>
          <a:bodyPr lIns="0" tIns="0" rIns="0" bIns="0" rtlCol="0" anchor="t">
            <a:spAutoFit/>
          </a:bodyPr>
          <a:lstStyle/>
          <a:p>
            <a:pPr algn="l">
              <a:lnSpc>
                <a:spcPts val="4004"/>
              </a:lnSpc>
            </a:pPr>
            <a:r>
              <a:rPr lang="en-US" sz="2502">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id="8" name="Group 8"/>
          <p:cNvGrpSpPr/>
          <p:nvPr/>
        </p:nvGrpSpPr>
        <p:grpSpPr>
          <a:xfrm rot="8100000">
            <a:off x="16119176" y="1722797"/>
            <a:ext cx="2103985" cy="2103985"/>
            <a:chOff x="0" y="0"/>
            <a:chExt cx="812800" cy="812800"/>
          </a:xfrm>
        </p:grpSpPr>
        <p:sp>
          <p:nvSpPr>
            <p:cNvPr id="9" name="Freeform 9"/>
            <p:cNvSpPr/>
            <p:nvPr/>
          </p:nvSpPr>
          <p:spPr>
            <a:xfrm>
              <a:off x="0" y="0"/>
              <a:ext cx="812800" cy="812800"/>
            </a:xfrm>
            <a:custGeom>
              <a:avLst/>
              <a:gdLst/>
              <a:ahLst/>
              <a:cxnLst/>
              <a:rect l="l" t="t" r="r" b="b"/>
              <a:pathLst>
                <a:path w="812800" h="812800">
                  <a:moveTo>
                    <a:pt x="51515" y="0"/>
                  </a:moveTo>
                  <a:lnTo>
                    <a:pt x="761285" y="0"/>
                  </a:lnTo>
                  <a:cubicBezTo>
                    <a:pt x="789736" y="0"/>
                    <a:pt x="812800" y="23064"/>
                    <a:pt x="812800" y="51515"/>
                  </a:cubicBezTo>
                  <a:lnTo>
                    <a:pt x="812800" y="761285"/>
                  </a:lnTo>
                  <a:cubicBezTo>
                    <a:pt x="812800" y="789736"/>
                    <a:pt x="789736" y="812800"/>
                    <a:pt x="761285" y="812800"/>
                  </a:cubicBezTo>
                  <a:lnTo>
                    <a:pt x="51515" y="812800"/>
                  </a:lnTo>
                  <a:cubicBezTo>
                    <a:pt x="23064" y="812800"/>
                    <a:pt x="0" y="789736"/>
                    <a:pt x="0" y="761285"/>
                  </a:cubicBezTo>
                  <a:lnTo>
                    <a:pt x="0" y="51515"/>
                  </a:lnTo>
                  <a:cubicBezTo>
                    <a:pt x="0" y="23064"/>
                    <a:pt x="23064" y="0"/>
                    <a:pt x="51515"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1" name="Group 11"/>
          <p:cNvGrpSpPr/>
          <p:nvPr/>
        </p:nvGrpSpPr>
        <p:grpSpPr>
          <a:xfrm rot="8100000">
            <a:off x="13520930" y="-3509309"/>
            <a:ext cx="4742111" cy="4742111"/>
            <a:chOff x="0" y="0"/>
            <a:chExt cx="812800" cy="812800"/>
          </a:xfrm>
        </p:grpSpPr>
        <p:sp>
          <p:nvSpPr>
            <p:cNvPr id="12" name="Freeform 12"/>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4" name="Group 14"/>
          <p:cNvGrpSpPr/>
          <p:nvPr/>
        </p:nvGrpSpPr>
        <p:grpSpPr>
          <a:xfrm rot="-2700000">
            <a:off x="18312959" y="-1232802"/>
            <a:ext cx="4742111" cy="4742111"/>
            <a:chOff x="0" y="0"/>
            <a:chExt cx="812800" cy="812800"/>
          </a:xfrm>
        </p:grpSpPr>
        <p:sp>
          <p:nvSpPr>
            <p:cNvPr id="15" name="Freeform 15"/>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0"/>
            </a:gradFill>
          </p:spPr>
          <p:txBody>
            <a:bodyPr/>
            <a:lstStyle/>
            <a:p>
              <a:endParaRPr lang="en-PH"/>
            </a:p>
          </p:txBody>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rot="-8100000">
            <a:off x="16677587" y="644672"/>
            <a:ext cx="987162" cy="987162"/>
            <a:chOff x="0" y="0"/>
            <a:chExt cx="812800" cy="812800"/>
          </a:xfrm>
        </p:grpSpPr>
        <p:sp>
          <p:nvSpPr>
            <p:cNvPr id="18" name="Freeform 18"/>
            <p:cNvSpPr/>
            <p:nvPr/>
          </p:nvSpPr>
          <p:spPr>
            <a:xfrm>
              <a:off x="0" y="0"/>
              <a:ext cx="812800" cy="812800"/>
            </a:xfrm>
            <a:custGeom>
              <a:avLst/>
              <a:gdLst/>
              <a:ahLst/>
              <a:cxnLst/>
              <a:rect l="l" t="t" r="r" b="b"/>
              <a:pathLst>
                <a:path w="812800" h="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txBody>
            <a:bodyPr/>
            <a:lstStyle/>
            <a:p>
              <a:endParaRPr lang="en-PH"/>
            </a:p>
          </p:txBody>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rot="5400000">
            <a:off x="1033227" y="1392172"/>
            <a:ext cx="8010298" cy="7502656"/>
            <a:chOff x="0" y="0"/>
            <a:chExt cx="3094495" cy="2898386"/>
          </a:xfrm>
        </p:grpSpPr>
        <p:sp>
          <p:nvSpPr>
            <p:cNvPr id="21" name="Freeform 21"/>
            <p:cNvSpPr/>
            <p:nvPr/>
          </p:nvSpPr>
          <p:spPr>
            <a:xfrm>
              <a:off x="0" y="0"/>
              <a:ext cx="3094495" cy="2898386"/>
            </a:xfrm>
            <a:custGeom>
              <a:avLst/>
              <a:gdLst/>
              <a:ahLst/>
              <a:cxnLst/>
              <a:rect l="l" t="t" r="r" b="b"/>
              <a:pathLst>
                <a:path w="3094495" h="2898386">
                  <a:moveTo>
                    <a:pt x="13531" y="0"/>
                  </a:moveTo>
                  <a:lnTo>
                    <a:pt x="3080964" y="0"/>
                  </a:lnTo>
                  <a:cubicBezTo>
                    <a:pt x="3084553" y="0"/>
                    <a:pt x="3087994" y="1426"/>
                    <a:pt x="3090532" y="3963"/>
                  </a:cubicBezTo>
                  <a:cubicBezTo>
                    <a:pt x="3093070" y="6501"/>
                    <a:pt x="3094495" y="9942"/>
                    <a:pt x="3094495" y="13531"/>
                  </a:cubicBezTo>
                  <a:lnTo>
                    <a:pt x="3094495" y="2884855"/>
                  </a:lnTo>
                  <a:cubicBezTo>
                    <a:pt x="3094495" y="2888443"/>
                    <a:pt x="3093070" y="2891885"/>
                    <a:pt x="3090532" y="2894423"/>
                  </a:cubicBezTo>
                  <a:cubicBezTo>
                    <a:pt x="3087994" y="2896960"/>
                    <a:pt x="3084553" y="2898386"/>
                    <a:pt x="3080964" y="2898386"/>
                  </a:cubicBezTo>
                  <a:lnTo>
                    <a:pt x="13531" y="2898386"/>
                  </a:lnTo>
                  <a:cubicBezTo>
                    <a:pt x="9942" y="2898386"/>
                    <a:pt x="6501" y="2896960"/>
                    <a:pt x="3963" y="2894423"/>
                  </a:cubicBezTo>
                  <a:cubicBezTo>
                    <a:pt x="1426" y="2891885"/>
                    <a:pt x="0" y="2888443"/>
                    <a:pt x="0" y="2884855"/>
                  </a:cubicBezTo>
                  <a:lnTo>
                    <a:pt x="0" y="13531"/>
                  </a:lnTo>
                  <a:cubicBezTo>
                    <a:pt x="0" y="9942"/>
                    <a:pt x="1426" y="6501"/>
                    <a:pt x="3963" y="3963"/>
                  </a:cubicBezTo>
                  <a:cubicBezTo>
                    <a:pt x="6501" y="1426"/>
                    <a:pt x="9942" y="0"/>
                    <a:pt x="13531" y="0"/>
                  </a:cubicBezTo>
                  <a:close/>
                </a:path>
              </a:pathLst>
            </a:custGeom>
            <a:solidFill>
              <a:srgbClr val="FFFFFF"/>
            </a:solidFill>
            <a:ln w="104775" cap="sq">
              <a:solidFill>
                <a:srgbClr val="48CFAE"/>
              </a:solidFill>
              <a:prstDash val="solid"/>
              <a:miter/>
            </a:ln>
          </p:spPr>
          <p:txBody>
            <a:bodyPr/>
            <a:lstStyle/>
            <a:p>
              <a:endParaRPr lang="en-PH"/>
            </a:p>
          </p:txBody>
        </p:sp>
        <p:sp>
          <p:nvSpPr>
            <p:cNvPr id="22" name="TextBox 22"/>
            <p:cNvSpPr txBox="1"/>
            <p:nvPr/>
          </p:nvSpPr>
          <p:spPr>
            <a:xfrm>
              <a:off x="0" y="-47625"/>
              <a:ext cx="3094495" cy="2946011"/>
            </a:xfrm>
            <a:prstGeom prst="rect">
              <a:avLst/>
            </a:prstGeom>
          </p:spPr>
          <p:txBody>
            <a:bodyPr lIns="50800" tIns="50800" rIns="50800" bIns="50800" rtlCol="0" anchor="ctr"/>
            <a:lstStyle/>
            <a:p>
              <a:pPr algn="ctr">
                <a:lnSpc>
                  <a:spcPts val="2800"/>
                </a:lnSpc>
              </a:pPr>
              <a:endParaRPr/>
            </a:p>
          </p:txBody>
        </p:sp>
      </p:grpSp>
      <p:pic>
        <p:nvPicPr>
          <p:cNvPr id="23" name="Picture 23"/>
          <p:cNvPicPr>
            <a:picLocks noChangeAspect="1"/>
          </p:cNvPicPr>
          <p:nvPr/>
        </p:nvPicPr>
        <p:blipFill>
          <a:blip r:embed="rId3"/>
          <a:stretch>
            <a:fillRect/>
          </a:stretch>
        </p:blipFill>
        <p:spPr>
          <a:xfrm>
            <a:off x="1407564" y="1922050"/>
            <a:ext cx="7261625" cy="682601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a:off x="1462911" y="5734255"/>
            <a:ext cx="1529070" cy="152907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txBody>
            <a:bodyPr/>
            <a:lstStyle/>
            <a:p>
              <a:endParaRPr lang="en-PH"/>
            </a:p>
          </p:txBody>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2017</a:t>
              </a:r>
            </a:p>
          </p:txBody>
        </p:sp>
      </p:grpSp>
      <p:sp>
        <p:nvSpPr>
          <p:cNvPr id="6" name="AutoShape 6"/>
          <p:cNvSpPr/>
          <p:nvPr/>
        </p:nvSpPr>
        <p:spPr>
          <a:xfrm flipV="1">
            <a:off x="2929402" y="5348602"/>
            <a:ext cx="1958895" cy="846759"/>
          </a:xfrm>
          <a:prstGeom prst="line">
            <a:avLst/>
          </a:prstGeom>
          <a:ln w="38100" cap="flat">
            <a:solidFill>
              <a:srgbClr val="000000"/>
            </a:solidFill>
            <a:prstDash val="sysDash"/>
            <a:headEnd type="none" w="sm" len="sm"/>
            <a:tailEnd type="none" w="sm" len="sm"/>
          </a:ln>
        </p:spPr>
        <p:txBody>
          <a:bodyPr/>
          <a:lstStyle/>
          <a:p>
            <a:endParaRPr lang="en-PH"/>
          </a:p>
        </p:txBody>
      </p:sp>
      <p:grpSp>
        <p:nvGrpSpPr>
          <p:cNvPr id="7" name="Group 7"/>
          <p:cNvGrpSpPr/>
          <p:nvPr/>
        </p:nvGrpSpPr>
        <p:grpSpPr>
          <a:xfrm>
            <a:off x="4825717" y="4280637"/>
            <a:ext cx="1529070" cy="152907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PH"/>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2018</a:t>
              </a:r>
            </a:p>
          </p:txBody>
        </p:sp>
      </p:grpSp>
      <p:grpSp>
        <p:nvGrpSpPr>
          <p:cNvPr id="10" name="Group 10"/>
          <p:cNvGrpSpPr/>
          <p:nvPr/>
        </p:nvGrpSpPr>
        <p:grpSpPr>
          <a:xfrm>
            <a:off x="8296427" y="5627937"/>
            <a:ext cx="1529070" cy="152907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txBody>
            <a:bodyPr/>
            <a:lstStyle/>
            <a:p>
              <a:endParaRPr lang="en-PH"/>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2020</a:t>
              </a:r>
            </a:p>
          </p:txBody>
        </p:sp>
      </p:grpSp>
      <p:grpSp>
        <p:nvGrpSpPr>
          <p:cNvPr id="13" name="Group 13"/>
          <p:cNvGrpSpPr/>
          <p:nvPr/>
        </p:nvGrpSpPr>
        <p:grpSpPr>
          <a:xfrm>
            <a:off x="11757826" y="4214539"/>
            <a:ext cx="1529070" cy="152907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PH"/>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2023</a:t>
              </a:r>
            </a:p>
          </p:txBody>
        </p:sp>
      </p:grpSp>
      <p:grpSp>
        <p:nvGrpSpPr>
          <p:cNvPr id="16" name="Group 16"/>
          <p:cNvGrpSpPr/>
          <p:nvPr/>
        </p:nvGrpSpPr>
        <p:grpSpPr>
          <a:xfrm>
            <a:off x="15183585" y="5627937"/>
            <a:ext cx="1529070" cy="152907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txBody>
            <a:bodyPr/>
            <a:lstStyle/>
            <a:p>
              <a:endParaRPr lang="en-PH"/>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4480"/>
                </a:lnSpc>
              </a:pPr>
              <a:r>
                <a:rPr lang="en-US" sz="3200" b="1">
                  <a:solidFill>
                    <a:srgbClr val="FFFFFF"/>
                  </a:solidFill>
                  <a:latin typeface="Be Vietnam Ultra-Bold"/>
                  <a:ea typeface="Be Vietnam Ultra-Bold"/>
                  <a:cs typeface="Be Vietnam Ultra-Bold"/>
                  <a:sym typeface="Be Vietnam Ultra-Bold"/>
                </a:rPr>
                <a:t>2030</a:t>
              </a:r>
            </a:p>
          </p:txBody>
        </p:sp>
      </p:grpSp>
      <p:sp>
        <p:nvSpPr>
          <p:cNvPr id="19" name="TextBox 19"/>
          <p:cNvSpPr txBox="1"/>
          <p:nvPr/>
        </p:nvSpPr>
        <p:spPr>
          <a:xfrm>
            <a:off x="1028700" y="3420348"/>
            <a:ext cx="3751478" cy="342172"/>
          </a:xfrm>
          <a:prstGeom prst="rect">
            <a:avLst/>
          </a:prstGeom>
        </p:spPr>
        <p:txBody>
          <a:bodyPr lIns="0" tIns="0" rIns="0" bIns="0" rtlCol="0" anchor="t">
            <a:spAutoFit/>
          </a:bodyPr>
          <a:lstStyle/>
          <a:p>
            <a:pPr marL="508839" lvl="1" indent="-254419" algn="l">
              <a:lnSpc>
                <a:spcPts val="2710"/>
              </a:lnSpc>
              <a:buFont typeface="Arial"/>
              <a:buChar char="•"/>
            </a:pPr>
            <a:r>
              <a:rPr lang="en-US" sz="2356" b="1">
                <a:solidFill>
                  <a:srgbClr val="343D4A"/>
                </a:solidFill>
                <a:latin typeface="Be Vietnam Ultra-Bold"/>
                <a:ea typeface="Be Vietnam Ultra-Bold"/>
                <a:cs typeface="Be Vietnam Ultra-Bold"/>
                <a:sym typeface="Be Vietnam Ultra-Bold"/>
              </a:rPr>
              <a:t>Analysis</a:t>
            </a:r>
          </a:p>
        </p:txBody>
      </p:sp>
      <p:sp>
        <p:nvSpPr>
          <p:cNvPr id="20" name="TextBox 20"/>
          <p:cNvSpPr txBox="1"/>
          <p:nvPr/>
        </p:nvSpPr>
        <p:spPr>
          <a:xfrm>
            <a:off x="1317499" y="3879401"/>
            <a:ext cx="2591350" cy="1263834"/>
          </a:xfrm>
          <a:prstGeom prst="rect">
            <a:avLst/>
          </a:prstGeom>
        </p:spPr>
        <p:txBody>
          <a:bodyPr lIns="0" tIns="0" rIns="0" bIns="0" rtlCol="0" anchor="t">
            <a:spAutoFit/>
          </a:bodyPr>
          <a:lstStyle/>
          <a:p>
            <a:pPr marL="0" lvl="0" indent="0" algn="l">
              <a:lnSpc>
                <a:spcPts val="2026"/>
              </a:lnSpc>
              <a:spcBef>
                <a:spcPct val="0"/>
              </a:spcBef>
            </a:pPr>
            <a:r>
              <a:rPr lang="en-US" sz="1571" u="none">
                <a:solidFill>
                  <a:srgbClr val="46483F"/>
                </a:solidFill>
                <a:latin typeface="Be Vietnam"/>
                <a:ea typeface="Be Vietnam"/>
                <a:cs typeface="Be Vietnam"/>
                <a:sym typeface="Be Vietnam"/>
              </a:rPr>
              <a:t>Lorem ipsum dolor sit amet, consectetur adipiscing elit. Ut a enim nec nisl ullamcorper eleifend.</a:t>
            </a:r>
          </a:p>
        </p:txBody>
      </p:sp>
      <p:sp>
        <p:nvSpPr>
          <p:cNvPr id="21" name="TextBox 21"/>
          <p:cNvSpPr txBox="1"/>
          <p:nvPr/>
        </p:nvSpPr>
        <p:spPr>
          <a:xfrm>
            <a:off x="7868605" y="3365619"/>
            <a:ext cx="3751478" cy="342172"/>
          </a:xfrm>
          <a:prstGeom prst="rect">
            <a:avLst/>
          </a:prstGeom>
        </p:spPr>
        <p:txBody>
          <a:bodyPr lIns="0" tIns="0" rIns="0" bIns="0" rtlCol="0" anchor="t">
            <a:spAutoFit/>
          </a:bodyPr>
          <a:lstStyle/>
          <a:p>
            <a:pPr marL="508839" lvl="1" indent="-254419" algn="l">
              <a:lnSpc>
                <a:spcPts val="2710"/>
              </a:lnSpc>
              <a:buFont typeface="Arial"/>
              <a:buChar char="•"/>
            </a:pPr>
            <a:r>
              <a:rPr lang="en-US" sz="2356" b="1">
                <a:solidFill>
                  <a:srgbClr val="343D4A"/>
                </a:solidFill>
                <a:latin typeface="Be Vietnam Ultra-Bold"/>
                <a:ea typeface="Be Vietnam Ultra-Bold"/>
                <a:cs typeface="Be Vietnam Ultra-Bold"/>
                <a:sym typeface="Be Vietnam Ultra-Bold"/>
              </a:rPr>
              <a:t>Field results</a:t>
            </a:r>
          </a:p>
        </p:txBody>
      </p:sp>
      <p:sp>
        <p:nvSpPr>
          <p:cNvPr id="22" name="TextBox 22"/>
          <p:cNvSpPr txBox="1"/>
          <p:nvPr/>
        </p:nvSpPr>
        <p:spPr>
          <a:xfrm>
            <a:off x="14589636" y="3420348"/>
            <a:ext cx="3166023" cy="342172"/>
          </a:xfrm>
          <a:prstGeom prst="rect">
            <a:avLst/>
          </a:prstGeom>
        </p:spPr>
        <p:txBody>
          <a:bodyPr lIns="0" tIns="0" rIns="0" bIns="0" rtlCol="0" anchor="t">
            <a:spAutoFit/>
          </a:bodyPr>
          <a:lstStyle/>
          <a:p>
            <a:pPr marL="508839" lvl="1" indent="-254419" algn="l">
              <a:lnSpc>
                <a:spcPts val="2710"/>
              </a:lnSpc>
              <a:buFont typeface="Arial"/>
              <a:buChar char="•"/>
            </a:pPr>
            <a:r>
              <a:rPr lang="en-US" sz="2356" b="1">
                <a:solidFill>
                  <a:srgbClr val="343D4A"/>
                </a:solidFill>
                <a:latin typeface="Be Vietnam Ultra-Bold"/>
                <a:ea typeface="Be Vietnam Ultra-Bold"/>
                <a:cs typeface="Be Vietnam Ultra-Bold"/>
                <a:sym typeface="Be Vietnam Ultra-Bold"/>
              </a:rPr>
              <a:t>Launch</a:t>
            </a:r>
          </a:p>
        </p:txBody>
      </p:sp>
      <p:sp>
        <p:nvSpPr>
          <p:cNvPr id="23" name="TextBox 23"/>
          <p:cNvSpPr txBox="1"/>
          <p:nvPr/>
        </p:nvSpPr>
        <p:spPr>
          <a:xfrm>
            <a:off x="4259199" y="6508315"/>
            <a:ext cx="3368680" cy="342172"/>
          </a:xfrm>
          <a:prstGeom prst="rect">
            <a:avLst/>
          </a:prstGeom>
        </p:spPr>
        <p:txBody>
          <a:bodyPr lIns="0" tIns="0" rIns="0" bIns="0" rtlCol="0" anchor="t">
            <a:spAutoFit/>
          </a:bodyPr>
          <a:lstStyle/>
          <a:p>
            <a:pPr marL="508839" lvl="1" indent="-254419" algn="l">
              <a:lnSpc>
                <a:spcPts val="2710"/>
              </a:lnSpc>
              <a:buFont typeface="Arial"/>
              <a:buChar char="•"/>
            </a:pPr>
            <a:r>
              <a:rPr lang="en-US" sz="2356" b="1">
                <a:solidFill>
                  <a:srgbClr val="343D4A"/>
                </a:solidFill>
                <a:latin typeface="Be Vietnam Ultra-Bold"/>
                <a:ea typeface="Be Vietnam Ultra-Bold"/>
                <a:cs typeface="Be Vietnam Ultra-Bold"/>
                <a:sym typeface="Be Vietnam Ultra-Bold"/>
              </a:rPr>
              <a:t>Evaluation</a:t>
            </a:r>
          </a:p>
        </p:txBody>
      </p:sp>
      <p:sp>
        <p:nvSpPr>
          <p:cNvPr id="24" name="TextBox 24"/>
          <p:cNvSpPr txBox="1"/>
          <p:nvPr/>
        </p:nvSpPr>
        <p:spPr>
          <a:xfrm>
            <a:off x="11516162" y="6508315"/>
            <a:ext cx="3090879" cy="342172"/>
          </a:xfrm>
          <a:prstGeom prst="rect">
            <a:avLst/>
          </a:prstGeom>
        </p:spPr>
        <p:txBody>
          <a:bodyPr lIns="0" tIns="0" rIns="0" bIns="0" rtlCol="0" anchor="t">
            <a:spAutoFit/>
          </a:bodyPr>
          <a:lstStyle/>
          <a:p>
            <a:pPr marL="508839" lvl="1" indent="-254419" algn="l">
              <a:lnSpc>
                <a:spcPts val="2710"/>
              </a:lnSpc>
              <a:buFont typeface="Arial"/>
              <a:buChar char="•"/>
            </a:pPr>
            <a:r>
              <a:rPr lang="en-US" sz="2356" b="1">
                <a:solidFill>
                  <a:srgbClr val="343D4A"/>
                </a:solidFill>
                <a:latin typeface="Be Vietnam Ultra-Bold"/>
                <a:ea typeface="Be Vietnam Ultra-Bold"/>
                <a:cs typeface="Be Vietnam Ultra-Bold"/>
                <a:sym typeface="Be Vietnam Ultra-Bold"/>
              </a:rPr>
              <a:t>Revision</a:t>
            </a:r>
          </a:p>
        </p:txBody>
      </p:sp>
      <p:sp>
        <p:nvSpPr>
          <p:cNvPr id="25" name="AutoShape 25"/>
          <p:cNvSpPr/>
          <p:nvPr/>
        </p:nvSpPr>
        <p:spPr>
          <a:xfrm flipV="1">
            <a:off x="9768950" y="5268167"/>
            <a:ext cx="2045423" cy="835210"/>
          </a:xfrm>
          <a:prstGeom prst="line">
            <a:avLst/>
          </a:prstGeom>
          <a:ln w="38100" cap="flat">
            <a:solidFill>
              <a:srgbClr val="000000"/>
            </a:solidFill>
            <a:prstDash val="sysDash"/>
            <a:headEnd type="none" w="sm" len="sm"/>
            <a:tailEnd type="none" w="sm" len="sm"/>
          </a:ln>
        </p:spPr>
        <p:txBody>
          <a:bodyPr/>
          <a:lstStyle/>
          <a:p>
            <a:endParaRPr lang="en-PH"/>
          </a:p>
        </p:txBody>
      </p:sp>
      <p:sp>
        <p:nvSpPr>
          <p:cNvPr id="26" name="AutoShape 26"/>
          <p:cNvSpPr/>
          <p:nvPr/>
        </p:nvSpPr>
        <p:spPr>
          <a:xfrm>
            <a:off x="6303162" y="5321917"/>
            <a:ext cx="2044891" cy="793809"/>
          </a:xfrm>
          <a:prstGeom prst="line">
            <a:avLst/>
          </a:prstGeom>
          <a:ln w="38100" cap="flat">
            <a:solidFill>
              <a:srgbClr val="000000"/>
            </a:solidFill>
            <a:prstDash val="sysDash"/>
            <a:headEnd type="none" w="sm" len="sm"/>
            <a:tailEnd type="none" w="sm" len="sm"/>
          </a:ln>
        </p:spPr>
        <p:txBody>
          <a:bodyPr/>
          <a:lstStyle/>
          <a:p>
            <a:endParaRPr lang="en-PH"/>
          </a:p>
        </p:txBody>
      </p:sp>
      <p:sp>
        <p:nvSpPr>
          <p:cNvPr id="27" name="AutoShape 27"/>
          <p:cNvSpPr/>
          <p:nvPr/>
        </p:nvSpPr>
        <p:spPr>
          <a:xfrm>
            <a:off x="13229292" y="5270739"/>
            <a:ext cx="2011897" cy="830067"/>
          </a:xfrm>
          <a:prstGeom prst="line">
            <a:avLst/>
          </a:prstGeom>
          <a:ln w="38100" cap="flat">
            <a:solidFill>
              <a:srgbClr val="000000"/>
            </a:solidFill>
            <a:prstDash val="sysDash"/>
            <a:headEnd type="none" w="sm" len="sm"/>
            <a:tailEnd type="none" w="sm" len="sm"/>
          </a:ln>
        </p:spPr>
        <p:txBody>
          <a:bodyPr/>
          <a:lstStyle/>
          <a:p>
            <a:endParaRPr lang="en-PH"/>
          </a:p>
        </p:txBody>
      </p:sp>
      <p:grpSp>
        <p:nvGrpSpPr>
          <p:cNvPr id="28" name="Group 28"/>
          <p:cNvGrpSpPr/>
          <p:nvPr/>
        </p:nvGrpSpPr>
        <p:grpSpPr>
          <a:xfrm>
            <a:off x="-900455" y="9284122"/>
            <a:ext cx="19615407" cy="3895402"/>
            <a:chOff x="0" y="0"/>
            <a:chExt cx="5166198" cy="1025950"/>
          </a:xfrm>
        </p:grpSpPr>
        <p:sp>
          <p:nvSpPr>
            <p:cNvPr id="29" name="Freeform 29"/>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PH"/>
            </a:p>
          </p:txBody>
        </p:sp>
        <p:sp>
          <p:nvSpPr>
            <p:cNvPr id="30" name="TextBox 30"/>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
        <p:nvSpPr>
          <p:cNvPr id="31" name="TextBox 31"/>
          <p:cNvSpPr txBox="1"/>
          <p:nvPr/>
        </p:nvSpPr>
        <p:spPr>
          <a:xfrm>
            <a:off x="3558804" y="1228107"/>
            <a:ext cx="11195139" cy="1280261"/>
          </a:xfrm>
          <a:prstGeom prst="rect">
            <a:avLst/>
          </a:prstGeom>
        </p:spPr>
        <p:txBody>
          <a:bodyPr lIns="0" tIns="0" rIns="0" bIns="0" rtlCol="0" anchor="t">
            <a:spAutoFit/>
          </a:bodyPr>
          <a:lstStyle/>
          <a:p>
            <a:pPr algn="ctr">
              <a:lnSpc>
                <a:spcPts val="9729"/>
              </a:lnSpc>
            </a:pPr>
            <a:r>
              <a:rPr lang="en-US" sz="9445" b="1" spc="302">
                <a:solidFill>
                  <a:srgbClr val="01003B"/>
                </a:solidFill>
                <a:latin typeface="Be Vietnam Ultra-Bold"/>
                <a:ea typeface="Be Vietnam Ultra-Bold"/>
                <a:cs typeface="Be Vietnam Ultra-Bold"/>
                <a:sym typeface="Be Vietnam Ultra-Bold"/>
              </a:rPr>
              <a:t>TIMELINE</a:t>
            </a:r>
          </a:p>
        </p:txBody>
      </p:sp>
      <p:sp>
        <p:nvSpPr>
          <p:cNvPr id="32" name="TextBox 32"/>
          <p:cNvSpPr txBox="1"/>
          <p:nvPr/>
        </p:nvSpPr>
        <p:spPr>
          <a:xfrm>
            <a:off x="8044518" y="3879401"/>
            <a:ext cx="2591350" cy="1263834"/>
          </a:xfrm>
          <a:prstGeom prst="rect">
            <a:avLst/>
          </a:prstGeom>
        </p:spPr>
        <p:txBody>
          <a:bodyPr lIns="0" tIns="0" rIns="0" bIns="0" rtlCol="0" anchor="t">
            <a:spAutoFit/>
          </a:bodyPr>
          <a:lstStyle/>
          <a:p>
            <a:pPr marL="0" lvl="0" indent="0" algn="l">
              <a:lnSpc>
                <a:spcPts val="2026"/>
              </a:lnSpc>
              <a:spcBef>
                <a:spcPct val="0"/>
              </a:spcBef>
            </a:pPr>
            <a:r>
              <a:rPr lang="en-US" sz="1571" u="none">
                <a:solidFill>
                  <a:srgbClr val="46483F"/>
                </a:solidFill>
                <a:latin typeface="Be Vietnam"/>
                <a:ea typeface="Be Vietnam"/>
                <a:cs typeface="Be Vietnam"/>
                <a:sym typeface="Be Vietnam"/>
              </a:rPr>
              <a:t>Lorem ipsum dolor sit amet, consectetur adipiscing elit. Ut a enim nec nisl ullamcorper eleifend.</a:t>
            </a:r>
          </a:p>
        </p:txBody>
      </p:sp>
      <p:grpSp>
        <p:nvGrpSpPr>
          <p:cNvPr id="33" name="Group 33"/>
          <p:cNvGrpSpPr/>
          <p:nvPr/>
        </p:nvGrpSpPr>
        <p:grpSpPr>
          <a:xfrm>
            <a:off x="-651330" y="9296911"/>
            <a:ext cx="19615407" cy="3895402"/>
            <a:chOff x="0" y="0"/>
            <a:chExt cx="5166198" cy="1025950"/>
          </a:xfrm>
        </p:grpSpPr>
        <p:sp>
          <p:nvSpPr>
            <p:cNvPr id="34" name="Freeform 34"/>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PH"/>
            </a:p>
          </p:txBody>
        </p:sp>
        <p:sp>
          <p:nvSpPr>
            <p:cNvPr id="35" name="TextBox 35"/>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
        <p:nvSpPr>
          <p:cNvPr id="36" name="TextBox 36"/>
          <p:cNvSpPr txBox="1"/>
          <p:nvPr/>
        </p:nvSpPr>
        <p:spPr>
          <a:xfrm>
            <a:off x="14878435" y="3941346"/>
            <a:ext cx="2591350" cy="1263834"/>
          </a:xfrm>
          <a:prstGeom prst="rect">
            <a:avLst/>
          </a:prstGeom>
        </p:spPr>
        <p:txBody>
          <a:bodyPr lIns="0" tIns="0" rIns="0" bIns="0" rtlCol="0" anchor="t">
            <a:spAutoFit/>
          </a:bodyPr>
          <a:lstStyle/>
          <a:p>
            <a:pPr marL="0" lvl="0" indent="0" algn="l">
              <a:lnSpc>
                <a:spcPts val="2026"/>
              </a:lnSpc>
              <a:spcBef>
                <a:spcPct val="0"/>
              </a:spcBef>
            </a:pPr>
            <a:r>
              <a:rPr lang="en-US" sz="1571" u="none">
                <a:solidFill>
                  <a:srgbClr val="46483F"/>
                </a:solidFill>
                <a:latin typeface="Be Vietnam"/>
                <a:ea typeface="Be Vietnam"/>
                <a:cs typeface="Be Vietnam"/>
                <a:sym typeface="Be Vietnam"/>
              </a:rPr>
              <a:t>Lorem ipsum dolor sit amet, consectetur adipiscing elit. Ut a enim nec nisl ullamcorper eleifend.</a:t>
            </a:r>
          </a:p>
        </p:txBody>
      </p:sp>
      <p:sp>
        <p:nvSpPr>
          <p:cNvPr id="37" name="TextBox 37"/>
          <p:cNvSpPr txBox="1"/>
          <p:nvPr/>
        </p:nvSpPr>
        <p:spPr>
          <a:xfrm>
            <a:off x="4641796" y="6964787"/>
            <a:ext cx="2591350" cy="1263834"/>
          </a:xfrm>
          <a:prstGeom prst="rect">
            <a:avLst/>
          </a:prstGeom>
        </p:spPr>
        <p:txBody>
          <a:bodyPr lIns="0" tIns="0" rIns="0" bIns="0" rtlCol="0" anchor="t">
            <a:spAutoFit/>
          </a:bodyPr>
          <a:lstStyle/>
          <a:p>
            <a:pPr marL="0" lvl="0" indent="0" algn="l">
              <a:lnSpc>
                <a:spcPts val="2026"/>
              </a:lnSpc>
              <a:spcBef>
                <a:spcPct val="0"/>
              </a:spcBef>
            </a:pPr>
            <a:r>
              <a:rPr lang="en-US" sz="1571" u="none">
                <a:solidFill>
                  <a:srgbClr val="46483F"/>
                </a:solidFill>
                <a:latin typeface="Be Vietnam"/>
                <a:ea typeface="Be Vietnam"/>
                <a:cs typeface="Be Vietnam"/>
                <a:sym typeface="Be Vietnam"/>
              </a:rPr>
              <a:t>Lorem ipsum dolor sit amet, consectetur adipiscing elit. Ut a enim nec nisl ullamcorper eleifend.</a:t>
            </a:r>
          </a:p>
        </p:txBody>
      </p:sp>
      <p:sp>
        <p:nvSpPr>
          <p:cNvPr id="38" name="TextBox 38"/>
          <p:cNvSpPr txBox="1"/>
          <p:nvPr/>
        </p:nvSpPr>
        <p:spPr>
          <a:xfrm>
            <a:off x="11606997" y="7015503"/>
            <a:ext cx="2591350" cy="1263834"/>
          </a:xfrm>
          <a:prstGeom prst="rect">
            <a:avLst/>
          </a:prstGeom>
        </p:spPr>
        <p:txBody>
          <a:bodyPr lIns="0" tIns="0" rIns="0" bIns="0" rtlCol="0" anchor="t">
            <a:spAutoFit/>
          </a:bodyPr>
          <a:lstStyle/>
          <a:p>
            <a:pPr marL="0" lvl="0" indent="0" algn="l">
              <a:lnSpc>
                <a:spcPts val="2026"/>
              </a:lnSpc>
              <a:spcBef>
                <a:spcPct val="0"/>
              </a:spcBef>
            </a:pPr>
            <a:r>
              <a:rPr lang="en-US" sz="1571" u="none">
                <a:solidFill>
                  <a:srgbClr val="46483F"/>
                </a:solidFill>
                <a:latin typeface="Be Vietnam"/>
                <a:ea typeface="Be Vietnam"/>
                <a:cs typeface="Be Vietnam"/>
                <a:sym typeface="Be Vietnam"/>
              </a:rPr>
              <a:t>Lorem ipsum dolor sit amet, consectetur adipiscing elit. Ut a enim nec nisl ullamcorper eleifend.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sp>
        <p:nvSpPr>
          <p:cNvPr id="3" name="TextBox 3"/>
          <p:cNvSpPr txBox="1"/>
          <p:nvPr/>
        </p:nvSpPr>
        <p:spPr>
          <a:xfrm>
            <a:off x="3919631" y="1192614"/>
            <a:ext cx="10505888" cy="1076325"/>
          </a:xfrm>
          <a:prstGeom prst="rect">
            <a:avLst/>
          </a:prstGeom>
        </p:spPr>
        <p:txBody>
          <a:bodyPr lIns="0" tIns="0" rIns="0" bIns="0" rtlCol="0" anchor="t">
            <a:spAutoFit/>
          </a:bodyPr>
          <a:lstStyle/>
          <a:p>
            <a:pPr algn="ctr">
              <a:lnSpc>
                <a:spcPts val="8400"/>
              </a:lnSpc>
            </a:pPr>
            <a:r>
              <a:rPr lang="en-US" sz="7000" b="1">
                <a:solidFill>
                  <a:srgbClr val="01003B"/>
                </a:solidFill>
                <a:latin typeface="Be Vietnam Ultra-Bold"/>
                <a:ea typeface="Be Vietnam Ultra-Bold"/>
                <a:cs typeface="Be Vietnam Ultra-Bold"/>
                <a:sym typeface="Be Vietnam Ultra-Bold"/>
              </a:rPr>
              <a:t>PROPOSED BUDGET</a:t>
            </a:r>
          </a:p>
        </p:txBody>
      </p:sp>
      <p:grpSp>
        <p:nvGrpSpPr>
          <p:cNvPr id="4" name="Group 4"/>
          <p:cNvGrpSpPr/>
          <p:nvPr/>
        </p:nvGrpSpPr>
        <p:grpSpPr>
          <a:xfrm rot="-10800000">
            <a:off x="-1964784" y="5720631"/>
            <a:ext cx="21640247" cy="5734287"/>
            <a:chOff x="0" y="0"/>
            <a:chExt cx="5699489" cy="1510265"/>
          </a:xfrm>
        </p:grpSpPr>
        <p:sp>
          <p:nvSpPr>
            <p:cNvPr id="5" name="Freeform 5"/>
            <p:cNvSpPr/>
            <p:nvPr/>
          </p:nvSpPr>
          <p:spPr>
            <a:xfrm>
              <a:off x="0" y="0"/>
              <a:ext cx="5699489" cy="1510265"/>
            </a:xfrm>
            <a:custGeom>
              <a:avLst/>
              <a:gdLst/>
              <a:ahLst/>
              <a:cxnLst/>
              <a:rect l="l" t="t" r="r" b="b"/>
              <a:pathLst>
                <a:path w="5699489" h="1510265">
                  <a:moveTo>
                    <a:pt x="0" y="0"/>
                  </a:moveTo>
                  <a:lnTo>
                    <a:pt x="5699489" y="0"/>
                  </a:lnTo>
                  <a:lnTo>
                    <a:pt x="5699489" y="1510265"/>
                  </a:lnTo>
                  <a:lnTo>
                    <a:pt x="0" y="1510265"/>
                  </a:lnTo>
                  <a:close/>
                </a:path>
              </a:pathLst>
            </a:custGeom>
            <a:solidFill>
              <a:srgbClr val="195759"/>
            </a:solidFill>
          </p:spPr>
          <p:txBody>
            <a:bodyPr/>
            <a:lstStyle/>
            <a:p>
              <a:endParaRPr lang="en-PH"/>
            </a:p>
          </p:txBody>
        </p:sp>
        <p:sp>
          <p:nvSpPr>
            <p:cNvPr id="6" name="TextBox 6"/>
            <p:cNvSpPr txBox="1"/>
            <p:nvPr/>
          </p:nvSpPr>
          <p:spPr>
            <a:xfrm>
              <a:off x="0" y="-47625"/>
              <a:ext cx="5699489" cy="1557890"/>
            </a:xfrm>
            <a:prstGeom prst="rect">
              <a:avLst/>
            </a:prstGeom>
          </p:spPr>
          <p:txBody>
            <a:bodyPr lIns="50800" tIns="50800" rIns="50800" bIns="50800" rtlCol="0" anchor="ctr"/>
            <a:lstStyle/>
            <a:p>
              <a:pPr algn="ctr">
                <a:lnSpc>
                  <a:spcPts val="2800"/>
                </a:lnSpc>
              </a:pPr>
              <a:endParaRPr/>
            </a:p>
          </p:txBody>
        </p:sp>
      </p:grpSp>
      <p:graphicFrame>
        <p:nvGraphicFramePr>
          <p:cNvPr id="7" name="Table 7"/>
          <p:cNvGraphicFramePr>
            <a:graphicFrameLocks noGrp="1"/>
          </p:cNvGraphicFramePr>
          <p:nvPr/>
        </p:nvGraphicFramePr>
        <p:xfrm>
          <a:off x="1071563" y="3021739"/>
          <a:ext cx="16202025" cy="6236561"/>
        </p:xfrm>
        <a:graphic>
          <a:graphicData uri="http://schemas.openxmlformats.org/drawingml/2006/table">
            <a:tbl>
              <a:tblPr/>
              <a:tblGrid>
                <a:gridCol w="4050506">
                  <a:extLst>
                    <a:ext uri="{9D8B030D-6E8A-4147-A177-3AD203B41FA5}">
                      <a16:colId xmlns:a16="http://schemas.microsoft.com/office/drawing/2014/main" val="20000"/>
                    </a:ext>
                  </a:extLst>
                </a:gridCol>
                <a:gridCol w="4050506">
                  <a:extLst>
                    <a:ext uri="{9D8B030D-6E8A-4147-A177-3AD203B41FA5}">
                      <a16:colId xmlns:a16="http://schemas.microsoft.com/office/drawing/2014/main" val="20001"/>
                    </a:ext>
                  </a:extLst>
                </a:gridCol>
                <a:gridCol w="4050506">
                  <a:extLst>
                    <a:ext uri="{9D8B030D-6E8A-4147-A177-3AD203B41FA5}">
                      <a16:colId xmlns:a16="http://schemas.microsoft.com/office/drawing/2014/main" val="20002"/>
                    </a:ext>
                  </a:extLst>
                </a:gridCol>
                <a:gridCol w="4050506">
                  <a:extLst>
                    <a:ext uri="{9D8B030D-6E8A-4147-A177-3AD203B41FA5}">
                      <a16:colId xmlns:a16="http://schemas.microsoft.com/office/drawing/2014/main" val="20003"/>
                    </a:ext>
                  </a:extLst>
                </a:gridCol>
              </a:tblGrid>
              <a:tr h="1253178">
                <a:tc>
                  <a:txBody>
                    <a:bodyPr/>
                    <a:lstStyle/>
                    <a:p>
                      <a:pPr algn="ctr">
                        <a:lnSpc>
                          <a:spcPts val="4759"/>
                        </a:lnSpc>
                        <a:defRPr/>
                      </a:pPr>
                      <a:r>
                        <a:rPr lang="en-US" sz="3399" b="1">
                          <a:solidFill>
                            <a:srgbClr val="F8F8F8"/>
                          </a:solidFill>
                          <a:latin typeface="Be Vietnam Ultra-Bold"/>
                          <a:ea typeface="Be Vietnam Ultra-Bold"/>
                          <a:cs typeface="Be Vietnam Ultra-Bold"/>
                          <a:sym typeface="Be Vietnam Ultra-Bold"/>
                        </a:rPr>
                        <a:t>PROJECT</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33326B"/>
                    </a:solidFill>
                  </a:tcPr>
                </a:tc>
                <a:tc>
                  <a:txBody>
                    <a:bodyPr/>
                    <a:lstStyle/>
                    <a:p>
                      <a:pPr algn="ctr">
                        <a:lnSpc>
                          <a:spcPts val="4899"/>
                        </a:lnSpc>
                        <a:defRPr/>
                      </a:pPr>
                      <a:r>
                        <a:rPr lang="en-US" sz="3499" b="1">
                          <a:solidFill>
                            <a:srgbClr val="01003B"/>
                          </a:solidFill>
                          <a:latin typeface="Be Vietnam Ultra-Bold"/>
                          <a:ea typeface="Be Vietnam Ultra-Bold"/>
                          <a:cs typeface="Be Vietnam Ultra-Bold"/>
                          <a:sym typeface="Be Vietnam Ultra-Bold"/>
                        </a:rPr>
                        <a:t>COST</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48CFAE"/>
                    </a:solidFill>
                  </a:tcPr>
                </a:tc>
                <a:tc>
                  <a:txBody>
                    <a:bodyPr/>
                    <a:lstStyle/>
                    <a:p>
                      <a:pPr algn="ctr">
                        <a:lnSpc>
                          <a:spcPts val="4899"/>
                        </a:lnSpc>
                        <a:defRPr/>
                      </a:pPr>
                      <a:r>
                        <a:rPr lang="en-US" sz="3499" b="1">
                          <a:solidFill>
                            <a:srgbClr val="01003B"/>
                          </a:solidFill>
                          <a:latin typeface="Be Vietnam Ultra-Bold"/>
                          <a:ea typeface="Be Vietnam Ultra-Bold"/>
                          <a:cs typeface="Be Vietnam Ultra-Bold"/>
                          <a:sym typeface="Be Vietnam Ultra-Bold"/>
                        </a:rPr>
                        <a:t>BENEFITS</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48CFAE"/>
                    </a:solidFill>
                  </a:tcPr>
                </a:tc>
                <a:tc>
                  <a:txBody>
                    <a:bodyPr/>
                    <a:lstStyle/>
                    <a:p>
                      <a:pPr algn="ctr">
                        <a:lnSpc>
                          <a:spcPts val="4899"/>
                        </a:lnSpc>
                        <a:defRPr/>
                      </a:pPr>
                      <a:r>
                        <a:rPr lang="en-US" sz="3499" b="1">
                          <a:solidFill>
                            <a:srgbClr val="01003B"/>
                          </a:solidFill>
                          <a:latin typeface="Be Vietnam Ultra-Bold"/>
                          <a:ea typeface="Be Vietnam Ultra-Bold"/>
                          <a:cs typeface="Be Vietnam Ultra-Bold"/>
                          <a:sym typeface="Be Vietnam Ultra-Bold"/>
                        </a:rPr>
                        <a:t>EARNINGS</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48CFAE"/>
                    </a:solidFill>
                  </a:tcPr>
                </a:tc>
                <a:extLst>
                  <a:ext uri="{0D108BD9-81ED-4DB2-BD59-A6C34878D82A}">
                    <a16:rowId xmlns:a16="http://schemas.microsoft.com/office/drawing/2014/main" val="10000"/>
                  </a:ext>
                </a:extLst>
              </a:tr>
              <a:tr h="979945">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79945">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79945">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79945">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9525"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0" cap="flat" cmpd="sng" algn="ctr">
                      <a:solidFill>
                        <a:srgbClr val="01003B"/>
                      </a:solidFill>
                      <a:prstDash val="solid"/>
                      <a:round/>
                      <a:headEnd type="none" w="med" len="med"/>
                      <a:tailEnd type="none" w="med" len="med"/>
                    </a:lnL>
                    <a:lnR w="0"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63604">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9525"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9525"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9525"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tc>
                  <a:txBody>
                    <a:bodyPr/>
                    <a:lstStyle/>
                    <a:p>
                      <a:pPr algn="ctr">
                        <a:lnSpc>
                          <a:spcPts val="2659"/>
                        </a:lnSpc>
                        <a:defRPr/>
                      </a:pPr>
                      <a:r>
                        <a:rPr lang="en-US" sz="1899">
                          <a:solidFill>
                            <a:srgbClr val="01003B"/>
                          </a:solidFill>
                          <a:latin typeface="Be Vietnam"/>
                          <a:ea typeface="Be Vietnam"/>
                          <a:cs typeface="Be Vietnam"/>
                          <a:sym typeface="Be Vietnam"/>
                        </a:rPr>
                        <a:t>Add item here</a:t>
                      </a:r>
                      <a:endParaRPr lang="en-US" sz="1100"/>
                    </a:p>
                  </a:txBody>
                  <a:tcPr marL="190500" marR="190500" marT="190500" marB="190500" anchor="ctr">
                    <a:lnL w="9525" cap="flat" cmpd="sng" algn="ctr">
                      <a:solidFill>
                        <a:srgbClr val="01003B"/>
                      </a:solidFill>
                      <a:prstDash val="solid"/>
                      <a:round/>
                      <a:headEnd type="none" w="med" len="med"/>
                      <a:tailEnd type="none" w="med" len="med"/>
                    </a:lnL>
                    <a:lnR w="9525" cap="flat" cmpd="sng" algn="ctr">
                      <a:solidFill>
                        <a:srgbClr val="01003B"/>
                      </a:solidFill>
                      <a:prstDash val="solid"/>
                      <a:round/>
                      <a:headEnd type="none" w="med" len="med"/>
                      <a:tailEnd type="none" w="med" len="med"/>
                    </a:lnR>
                    <a:lnT w="9525" cap="flat" cmpd="sng" algn="ctr">
                      <a:solidFill>
                        <a:srgbClr val="01003B"/>
                      </a:solidFill>
                      <a:prstDash val="solid"/>
                      <a:round/>
                      <a:headEnd type="none" w="med" len="med"/>
                      <a:tailEnd type="none" w="med" len="med"/>
                    </a:lnT>
                    <a:lnB w="9525" cap="flat" cmpd="sng" algn="ctr">
                      <a:solidFill>
                        <a:srgbClr val="01003B"/>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a:off x="-381151" y="-356962"/>
            <a:ext cx="8527983" cy="11187118"/>
            <a:chOff x="0" y="0"/>
            <a:chExt cx="11370644" cy="14916157"/>
          </a:xfrm>
        </p:grpSpPr>
        <p:pic>
          <p:nvPicPr>
            <p:cNvPr id="4" name="Picture 4"/>
            <p:cNvPicPr>
              <a:picLocks noChangeAspect="1"/>
            </p:cNvPicPr>
            <p:nvPr/>
          </p:nvPicPr>
          <p:blipFill>
            <a:blip r:embed="rId3"/>
            <a:srcRect b="12600"/>
            <a:stretch>
              <a:fillRect/>
            </a:stretch>
          </p:blipFill>
          <p:spPr>
            <a:xfrm>
              <a:off x="0" y="0"/>
              <a:ext cx="11370644" cy="14916157"/>
            </a:xfrm>
            <a:prstGeom prst="rect">
              <a:avLst/>
            </a:prstGeom>
          </p:spPr>
        </p:pic>
      </p:grpSp>
      <p:grpSp>
        <p:nvGrpSpPr>
          <p:cNvPr id="5" name="Group 5"/>
          <p:cNvGrpSpPr/>
          <p:nvPr/>
        </p:nvGrpSpPr>
        <p:grpSpPr>
          <a:xfrm>
            <a:off x="9145924" y="1025936"/>
            <a:ext cx="1575793" cy="8421321"/>
            <a:chOff x="0" y="0"/>
            <a:chExt cx="2101057" cy="11228428"/>
          </a:xfrm>
        </p:grpSpPr>
        <p:grpSp>
          <p:nvGrpSpPr>
            <p:cNvPr id="6" name="Group 6"/>
            <p:cNvGrpSpPr/>
            <p:nvPr/>
          </p:nvGrpSpPr>
          <p:grpSpPr>
            <a:xfrm rot="-10800000">
              <a:off x="0" y="0"/>
              <a:ext cx="2101057" cy="3703862"/>
              <a:chOff x="0" y="0"/>
              <a:chExt cx="660400" cy="1164190"/>
            </a:xfrm>
          </p:grpSpPr>
          <p:sp>
            <p:nvSpPr>
              <p:cNvPr id="7" name="Freeform 7"/>
              <p:cNvSpPr/>
              <p:nvPr/>
            </p:nvSpPr>
            <p:spPr>
              <a:xfrm>
                <a:off x="0" y="0"/>
                <a:ext cx="660400" cy="1164190"/>
              </a:xfrm>
              <a:custGeom>
                <a:avLst/>
                <a:gdLst/>
                <a:ahLst/>
                <a:cxnLst/>
                <a:rect l="l" t="t" r="r" b="b"/>
                <a:pathLst>
                  <a:path w="660400" h="1164190">
                    <a:moveTo>
                      <a:pt x="220252" y="1145121"/>
                    </a:moveTo>
                    <a:cubicBezTo>
                      <a:pt x="254109" y="1156635"/>
                      <a:pt x="292600" y="1164190"/>
                      <a:pt x="330378" y="1164190"/>
                    </a:cubicBezTo>
                    <a:cubicBezTo>
                      <a:pt x="368157" y="1164190"/>
                      <a:pt x="404509" y="1157714"/>
                      <a:pt x="438009" y="1146200"/>
                    </a:cubicBezTo>
                    <a:cubicBezTo>
                      <a:pt x="438723" y="1145840"/>
                      <a:pt x="439435" y="1145840"/>
                      <a:pt x="440148" y="1145481"/>
                    </a:cubicBezTo>
                    <a:cubicBezTo>
                      <a:pt x="565955" y="1099426"/>
                      <a:pt x="658618" y="977812"/>
                      <a:pt x="660400" y="827883"/>
                    </a:cubicBezTo>
                    <a:lnTo>
                      <a:pt x="660400" y="0"/>
                    </a:lnTo>
                    <a:lnTo>
                      <a:pt x="0" y="0"/>
                    </a:lnTo>
                    <a:lnTo>
                      <a:pt x="0" y="827269"/>
                    </a:lnTo>
                    <a:cubicBezTo>
                      <a:pt x="1782" y="978530"/>
                      <a:pt x="93019" y="1100146"/>
                      <a:pt x="220252" y="1145121"/>
                    </a:cubicBezTo>
                    <a:close/>
                  </a:path>
                </a:pathLst>
              </a:custGeom>
              <a:solidFill>
                <a:srgbClr val="48CFAE"/>
              </a:solidFill>
            </p:spPr>
            <p:txBody>
              <a:bodyPr/>
              <a:lstStyle/>
              <a:p>
                <a:endParaRPr lang="en-PH"/>
              </a:p>
            </p:txBody>
          </p:sp>
          <p:sp>
            <p:nvSpPr>
              <p:cNvPr id="8" name="TextBox 8"/>
              <p:cNvSpPr txBox="1"/>
              <p:nvPr/>
            </p:nvSpPr>
            <p:spPr>
              <a:xfrm>
                <a:off x="0" y="-57150"/>
                <a:ext cx="660400" cy="109434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rot="-10800000">
              <a:off x="0" y="2112500"/>
              <a:ext cx="2101057" cy="3578697"/>
              <a:chOff x="0" y="0"/>
              <a:chExt cx="660400" cy="1124849"/>
            </a:xfrm>
          </p:grpSpPr>
          <p:sp>
            <p:nvSpPr>
              <p:cNvPr id="10" name="Freeform 10"/>
              <p:cNvSpPr/>
              <p:nvPr/>
            </p:nvSpPr>
            <p:spPr>
              <a:xfrm>
                <a:off x="0" y="0"/>
                <a:ext cx="660400" cy="1124849"/>
              </a:xfrm>
              <a:custGeom>
                <a:avLst/>
                <a:gdLst/>
                <a:ahLst/>
                <a:cxnLst/>
                <a:rect l="l" t="t" r="r" b="b"/>
                <a:pathLst>
                  <a:path w="660400" h="1124849">
                    <a:moveTo>
                      <a:pt x="220252" y="1105780"/>
                    </a:moveTo>
                    <a:cubicBezTo>
                      <a:pt x="254109" y="1117294"/>
                      <a:pt x="292600" y="1124849"/>
                      <a:pt x="330378" y="1124849"/>
                    </a:cubicBezTo>
                    <a:cubicBezTo>
                      <a:pt x="368157" y="1124849"/>
                      <a:pt x="404509" y="1118372"/>
                      <a:pt x="438009" y="1106858"/>
                    </a:cubicBezTo>
                    <a:cubicBezTo>
                      <a:pt x="438723" y="1106499"/>
                      <a:pt x="439435" y="1106499"/>
                      <a:pt x="440148" y="1106139"/>
                    </a:cubicBezTo>
                    <a:cubicBezTo>
                      <a:pt x="565955" y="1060084"/>
                      <a:pt x="658618" y="938470"/>
                      <a:pt x="660400" y="789415"/>
                    </a:cubicBezTo>
                    <a:lnTo>
                      <a:pt x="660400" y="0"/>
                    </a:lnTo>
                    <a:lnTo>
                      <a:pt x="0" y="0"/>
                    </a:lnTo>
                    <a:lnTo>
                      <a:pt x="0" y="788829"/>
                    </a:lnTo>
                    <a:cubicBezTo>
                      <a:pt x="1782" y="939189"/>
                      <a:pt x="93019" y="1060804"/>
                      <a:pt x="220252" y="1105780"/>
                    </a:cubicBezTo>
                    <a:close/>
                  </a:path>
                </a:pathLst>
              </a:custGeom>
              <a:solidFill>
                <a:srgbClr val="33326B"/>
              </a:solidFill>
            </p:spPr>
            <p:txBody>
              <a:bodyPr/>
              <a:lstStyle/>
              <a:p>
                <a:endParaRPr lang="en-PH"/>
              </a:p>
            </p:txBody>
          </p:sp>
          <p:sp>
            <p:nvSpPr>
              <p:cNvPr id="11" name="TextBox 11"/>
              <p:cNvSpPr txBox="1"/>
              <p:nvPr/>
            </p:nvSpPr>
            <p:spPr>
              <a:xfrm>
                <a:off x="0" y="-57150"/>
                <a:ext cx="660400" cy="1054999"/>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rot="-10800000">
              <a:off x="0" y="4381354"/>
              <a:ext cx="2101057" cy="3411192"/>
              <a:chOff x="0" y="0"/>
              <a:chExt cx="660400" cy="1072199"/>
            </a:xfrm>
          </p:grpSpPr>
          <p:sp>
            <p:nvSpPr>
              <p:cNvPr id="13" name="Freeform 13"/>
              <p:cNvSpPr/>
              <p:nvPr/>
            </p:nvSpPr>
            <p:spPr>
              <a:xfrm>
                <a:off x="0" y="0"/>
                <a:ext cx="660400" cy="1072199"/>
              </a:xfrm>
              <a:custGeom>
                <a:avLst/>
                <a:gdLst/>
                <a:ahLst/>
                <a:cxnLst/>
                <a:rect l="l" t="t" r="r" b="b"/>
                <a:pathLst>
                  <a:path w="660400" h="1072199">
                    <a:moveTo>
                      <a:pt x="220252" y="1053130"/>
                    </a:moveTo>
                    <a:cubicBezTo>
                      <a:pt x="254109" y="1064644"/>
                      <a:pt x="292600" y="1072199"/>
                      <a:pt x="330378" y="1072199"/>
                    </a:cubicBezTo>
                    <a:cubicBezTo>
                      <a:pt x="368157" y="1072199"/>
                      <a:pt x="404509" y="1065722"/>
                      <a:pt x="438009" y="1054208"/>
                    </a:cubicBezTo>
                    <a:cubicBezTo>
                      <a:pt x="438723" y="1053849"/>
                      <a:pt x="439435" y="1053849"/>
                      <a:pt x="440148" y="1053489"/>
                    </a:cubicBezTo>
                    <a:cubicBezTo>
                      <a:pt x="565955" y="1007434"/>
                      <a:pt x="658618" y="885820"/>
                      <a:pt x="660400" y="737935"/>
                    </a:cubicBezTo>
                    <a:lnTo>
                      <a:pt x="660400" y="0"/>
                    </a:lnTo>
                    <a:lnTo>
                      <a:pt x="0" y="0"/>
                    </a:lnTo>
                    <a:lnTo>
                      <a:pt x="0" y="737387"/>
                    </a:lnTo>
                    <a:cubicBezTo>
                      <a:pt x="1782" y="886539"/>
                      <a:pt x="93019" y="1008154"/>
                      <a:pt x="220252" y="1053130"/>
                    </a:cubicBezTo>
                    <a:close/>
                  </a:path>
                </a:pathLst>
              </a:custGeom>
              <a:solidFill>
                <a:srgbClr val="48CFAE"/>
              </a:solidFill>
            </p:spPr>
            <p:txBody>
              <a:bodyPr/>
              <a:lstStyle/>
              <a:p>
                <a:endParaRPr lang="en-PH"/>
              </a:p>
            </p:txBody>
          </p:sp>
          <p:sp>
            <p:nvSpPr>
              <p:cNvPr id="14" name="TextBox 14"/>
              <p:cNvSpPr txBox="1"/>
              <p:nvPr/>
            </p:nvSpPr>
            <p:spPr>
              <a:xfrm>
                <a:off x="0" y="-57150"/>
                <a:ext cx="660400" cy="1002349"/>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rot="-10800000">
              <a:off x="0" y="6493298"/>
              <a:ext cx="2101057" cy="3588081"/>
              <a:chOff x="0" y="0"/>
              <a:chExt cx="660400" cy="1127798"/>
            </a:xfrm>
          </p:grpSpPr>
          <p:sp>
            <p:nvSpPr>
              <p:cNvPr id="16" name="Freeform 16"/>
              <p:cNvSpPr/>
              <p:nvPr/>
            </p:nvSpPr>
            <p:spPr>
              <a:xfrm>
                <a:off x="0" y="0"/>
                <a:ext cx="660400" cy="1127798"/>
              </a:xfrm>
              <a:custGeom>
                <a:avLst/>
                <a:gdLst/>
                <a:ahLst/>
                <a:cxnLst/>
                <a:rect l="l" t="t" r="r" b="b"/>
                <a:pathLst>
                  <a:path w="660400" h="1127798">
                    <a:moveTo>
                      <a:pt x="220252" y="1108729"/>
                    </a:moveTo>
                    <a:cubicBezTo>
                      <a:pt x="254109" y="1120243"/>
                      <a:pt x="292600" y="1127798"/>
                      <a:pt x="330378" y="1127798"/>
                    </a:cubicBezTo>
                    <a:cubicBezTo>
                      <a:pt x="368157" y="1127798"/>
                      <a:pt x="404509" y="1121321"/>
                      <a:pt x="438009" y="1109807"/>
                    </a:cubicBezTo>
                    <a:cubicBezTo>
                      <a:pt x="438723" y="1109448"/>
                      <a:pt x="439435" y="1109448"/>
                      <a:pt x="440148" y="1109089"/>
                    </a:cubicBezTo>
                    <a:cubicBezTo>
                      <a:pt x="565955" y="1063033"/>
                      <a:pt x="658618" y="941419"/>
                      <a:pt x="660400" y="792299"/>
                    </a:cubicBezTo>
                    <a:lnTo>
                      <a:pt x="660400" y="0"/>
                    </a:lnTo>
                    <a:lnTo>
                      <a:pt x="0" y="0"/>
                    </a:lnTo>
                    <a:lnTo>
                      <a:pt x="0" y="791711"/>
                    </a:lnTo>
                    <a:cubicBezTo>
                      <a:pt x="1782" y="942138"/>
                      <a:pt x="93019" y="1063753"/>
                      <a:pt x="220252" y="1108729"/>
                    </a:cubicBezTo>
                    <a:close/>
                  </a:path>
                </a:pathLst>
              </a:custGeom>
              <a:solidFill>
                <a:srgbClr val="33326B"/>
              </a:solidFill>
            </p:spPr>
            <p:txBody>
              <a:bodyPr/>
              <a:lstStyle/>
              <a:p>
                <a:endParaRPr lang="en-PH"/>
              </a:p>
            </p:txBody>
          </p:sp>
          <p:sp>
            <p:nvSpPr>
              <p:cNvPr id="17" name="TextBox 17"/>
              <p:cNvSpPr txBox="1"/>
              <p:nvPr/>
            </p:nvSpPr>
            <p:spPr>
              <a:xfrm>
                <a:off x="0" y="-57150"/>
                <a:ext cx="660400" cy="1057948"/>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rot="-5400000">
              <a:off x="-190935" y="8936437"/>
              <a:ext cx="2482926" cy="2101057"/>
              <a:chOff x="0" y="0"/>
              <a:chExt cx="480264" cy="406400"/>
            </a:xfrm>
          </p:grpSpPr>
          <p:sp>
            <p:nvSpPr>
              <p:cNvPr id="19" name="Freeform 19"/>
              <p:cNvSpPr/>
              <p:nvPr/>
            </p:nvSpPr>
            <p:spPr>
              <a:xfrm>
                <a:off x="0" y="0"/>
                <a:ext cx="480264" cy="406400"/>
              </a:xfrm>
              <a:custGeom>
                <a:avLst/>
                <a:gdLst/>
                <a:ahLst/>
                <a:cxnLst/>
                <a:rect l="l" t="t" r="r" b="b"/>
                <a:pathLst>
                  <a:path w="480264" h="406400">
                    <a:moveTo>
                      <a:pt x="277064" y="0"/>
                    </a:moveTo>
                    <a:cubicBezTo>
                      <a:pt x="389288" y="0"/>
                      <a:pt x="480264" y="90976"/>
                      <a:pt x="480264" y="203200"/>
                    </a:cubicBezTo>
                    <a:cubicBezTo>
                      <a:pt x="480264" y="315424"/>
                      <a:pt x="389288" y="406400"/>
                      <a:pt x="277064" y="406400"/>
                    </a:cubicBezTo>
                    <a:lnTo>
                      <a:pt x="203200" y="406400"/>
                    </a:lnTo>
                    <a:cubicBezTo>
                      <a:pt x="90976" y="406400"/>
                      <a:pt x="0" y="315424"/>
                      <a:pt x="0" y="203200"/>
                    </a:cubicBezTo>
                    <a:cubicBezTo>
                      <a:pt x="0" y="90976"/>
                      <a:pt x="90976" y="0"/>
                      <a:pt x="203200" y="0"/>
                    </a:cubicBezTo>
                    <a:close/>
                  </a:path>
                </a:pathLst>
              </a:custGeom>
              <a:solidFill>
                <a:srgbClr val="48CFAE"/>
              </a:solidFill>
            </p:spPr>
            <p:txBody>
              <a:bodyPr/>
              <a:lstStyle/>
              <a:p>
                <a:endParaRPr lang="en-PH"/>
              </a:p>
            </p:txBody>
          </p:sp>
          <p:sp>
            <p:nvSpPr>
              <p:cNvPr id="20" name="TextBox 20"/>
              <p:cNvSpPr txBox="1"/>
              <p:nvPr/>
            </p:nvSpPr>
            <p:spPr>
              <a:xfrm>
                <a:off x="0" y="-57150"/>
                <a:ext cx="480264" cy="46355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418539" y="479047"/>
              <a:ext cx="1263979" cy="126397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PH"/>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24" name="Group 24"/>
            <p:cNvGrpSpPr/>
            <p:nvPr/>
          </p:nvGrpSpPr>
          <p:grpSpPr>
            <a:xfrm>
              <a:off x="418539" y="2688385"/>
              <a:ext cx="1263979" cy="126397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PH"/>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27" name="Group 27"/>
            <p:cNvGrpSpPr/>
            <p:nvPr/>
          </p:nvGrpSpPr>
          <p:grpSpPr>
            <a:xfrm>
              <a:off x="418539" y="4897724"/>
              <a:ext cx="1263979" cy="1263979"/>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PH"/>
              </a:p>
            </p:txBody>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30" name="Group 30"/>
            <p:cNvGrpSpPr/>
            <p:nvPr/>
          </p:nvGrpSpPr>
          <p:grpSpPr>
            <a:xfrm>
              <a:off x="418539" y="7107062"/>
              <a:ext cx="1263979" cy="126397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PH"/>
              </a:p>
            </p:txBody>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nvGrpSpPr>
            <p:cNvPr id="33" name="Group 33"/>
            <p:cNvGrpSpPr/>
            <p:nvPr/>
          </p:nvGrpSpPr>
          <p:grpSpPr>
            <a:xfrm>
              <a:off x="418539" y="9316400"/>
              <a:ext cx="1263979" cy="126397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PH"/>
              </a:p>
            </p:txBody>
          </p:sp>
          <p:sp>
            <p:nvSpPr>
              <p:cNvPr id="35" name="TextBox 35"/>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36" name="Group 36"/>
          <p:cNvGrpSpPr/>
          <p:nvPr/>
        </p:nvGrpSpPr>
        <p:grpSpPr>
          <a:xfrm rot="-5400000">
            <a:off x="-10618659" y="643051"/>
            <a:ext cx="19615407" cy="3895402"/>
            <a:chOff x="0" y="0"/>
            <a:chExt cx="5166198" cy="1025950"/>
          </a:xfrm>
        </p:grpSpPr>
        <p:sp>
          <p:nvSpPr>
            <p:cNvPr id="37" name="Freeform 37"/>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PH"/>
            </a:p>
          </p:txBody>
        </p:sp>
        <p:sp>
          <p:nvSpPr>
            <p:cNvPr id="38" name="TextBox 38"/>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grpSp>
        <p:nvGrpSpPr>
          <p:cNvPr id="39" name="Group 39"/>
          <p:cNvGrpSpPr/>
          <p:nvPr/>
        </p:nvGrpSpPr>
        <p:grpSpPr>
          <a:xfrm>
            <a:off x="-2288421" y="1047702"/>
            <a:ext cx="10838573" cy="1543050"/>
            <a:chOff x="0" y="0"/>
            <a:chExt cx="2854604" cy="406400"/>
          </a:xfrm>
        </p:grpSpPr>
        <p:sp>
          <p:nvSpPr>
            <p:cNvPr id="40" name="Freeform 40"/>
            <p:cNvSpPr/>
            <p:nvPr/>
          </p:nvSpPr>
          <p:spPr>
            <a:xfrm>
              <a:off x="0" y="0"/>
              <a:ext cx="2854603" cy="406400"/>
            </a:xfrm>
            <a:custGeom>
              <a:avLst/>
              <a:gdLst/>
              <a:ahLst/>
              <a:cxnLst/>
              <a:rect l="l" t="t" r="r" b="b"/>
              <a:pathLst>
                <a:path w="2854603" h="406400">
                  <a:moveTo>
                    <a:pt x="2651403" y="0"/>
                  </a:moveTo>
                  <a:cubicBezTo>
                    <a:pt x="2763628" y="0"/>
                    <a:pt x="2854603" y="90976"/>
                    <a:pt x="2854603" y="203200"/>
                  </a:cubicBezTo>
                  <a:cubicBezTo>
                    <a:pt x="2854603" y="315424"/>
                    <a:pt x="2763628" y="406400"/>
                    <a:pt x="2651403" y="406400"/>
                  </a:cubicBezTo>
                  <a:lnTo>
                    <a:pt x="203200" y="406400"/>
                  </a:lnTo>
                  <a:cubicBezTo>
                    <a:pt x="90976" y="406400"/>
                    <a:pt x="0" y="315424"/>
                    <a:pt x="0" y="203200"/>
                  </a:cubicBezTo>
                  <a:cubicBezTo>
                    <a:pt x="0" y="90976"/>
                    <a:pt x="90976" y="0"/>
                    <a:pt x="203200" y="0"/>
                  </a:cubicBezTo>
                  <a:close/>
                </a:path>
              </a:pathLst>
            </a:custGeom>
            <a:solidFill>
              <a:srgbClr val="FFFFFF"/>
            </a:solidFill>
            <a:ln w="76200" cap="sq">
              <a:solidFill>
                <a:srgbClr val="48CFAE"/>
              </a:solidFill>
              <a:prstDash val="solid"/>
              <a:miter/>
            </a:ln>
          </p:spPr>
          <p:txBody>
            <a:bodyPr/>
            <a:lstStyle/>
            <a:p>
              <a:endParaRPr lang="en-PH"/>
            </a:p>
          </p:txBody>
        </p:sp>
        <p:sp>
          <p:nvSpPr>
            <p:cNvPr id="41" name="TextBox 41"/>
            <p:cNvSpPr txBox="1"/>
            <p:nvPr/>
          </p:nvSpPr>
          <p:spPr>
            <a:xfrm>
              <a:off x="0" y="-47625"/>
              <a:ext cx="2854604" cy="454025"/>
            </a:xfrm>
            <a:prstGeom prst="rect">
              <a:avLst/>
            </a:prstGeom>
          </p:spPr>
          <p:txBody>
            <a:bodyPr lIns="50800" tIns="50800" rIns="50800" bIns="50800" rtlCol="0" anchor="ctr"/>
            <a:lstStyle/>
            <a:p>
              <a:pPr algn="ctr">
                <a:lnSpc>
                  <a:spcPts val="2800"/>
                </a:lnSpc>
              </a:pPr>
              <a:endParaRPr/>
            </a:p>
          </p:txBody>
        </p:sp>
      </p:grpSp>
      <p:sp>
        <p:nvSpPr>
          <p:cNvPr id="42" name="TextBox 42"/>
          <p:cNvSpPr txBox="1"/>
          <p:nvPr/>
        </p:nvSpPr>
        <p:spPr>
          <a:xfrm>
            <a:off x="9289299" y="1233166"/>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1</a:t>
            </a:r>
          </a:p>
        </p:txBody>
      </p:sp>
      <p:sp>
        <p:nvSpPr>
          <p:cNvPr id="43" name="TextBox 43"/>
          <p:cNvSpPr txBox="1"/>
          <p:nvPr/>
        </p:nvSpPr>
        <p:spPr>
          <a:xfrm>
            <a:off x="9289299" y="2879300"/>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2</a:t>
            </a:r>
          </a:p>
        </p:txBody>
      </p:sp>
      <p:sp>
        <p:nvSpPr>
          <p:cNvPr id="44" name="TextBox 44"/>
          <p:cNvSpPr txBox="1"/>
          <p:nvPr/>
        </p:nvSpPr>
        <p:spPr>
          <a:xfrm>
            <a:off x="9289299" y="4555278"/>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3</a:t>
            </a:r>
          </a:p>
        </p:txBody>
      </p:sp>
      <p:sp>
        <p:nvSpPr>
          <p:cNvPr id="45" name="TextBox 45"/>
          <p:cNvSpPr txBox="1"/>
          <p:nvPr/>
        </p:nvSpPr>
        <p:spPr>
          <a:xfrm>
            <a:off x="9289299" y="6193367"/>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4</a:t>
            </a:r>
          </a:p>
        </p:txBody>
      </p:sp>
      <p:sp>
        <p:nvSpPr>
          <p:cNvPr id="46" name="TextBox 46"/>
          <p:cNvSpPr txBox="1"/>
          <p:nvPr/>
        </p:nvSpPr>
        <p:spPr>
          <a:xfrm>
            <a:off x="9289299" y="7878871"/>
            <a:ext cx="1289044" cy="961604"/>
          </a:xfrm>
          <a:prstGeom prst="rect">
            <a:avLst/>
          </a:prstGeom>
        </p:spPr>
        <p:txBody>
          <a:bodyPr lIns="0" tIns="0" rIns="0" bIns="0" rtlCol="0" anchor="t">
            <a:spAutoFit/>
          </a:bodyPr>
          <a:lstStyle/>
          <a:p>
            <a:pPr algn="ctr">
              <a:lnSpc>
                <a:spcPts val="7898"/>
              </a:lnSpc>
              <a:spcBef>
                <a:spcPct val="0"/>
              </a:spcBef>
            </a:pPr>
            <a:r>
              <a:rPr lang="en-US" sz="5641" b="1">
                <a:solidFill>
                  <a:srgbClr val="01003B"/>
                </a:solidFill>
                <a:latin typeface="Be Vietnam Medium"/>
                <a:ea typeface="Be Vietnam Medium"/>
                <a:cs typeface="Be Vietnam Medium"/>
                <a:sym typeface="Be Vietnam Medium"/>
              </a:rPr>
              <a:t>5</a:t>
            </a:r>
          </a:p>
        </p:txBody>
      </p:sp>
      <p:sp>
        <p:nvSpPr>
          <p:cNvPr id="47" name="TextBox 47"/>
          <p:cNvSpPr txBox="1"/>
          <p:nvPr/>
        </p:nvSpPr>
        <p:spPr>
          <a:xfrm>
            <a:off x="11015017" y="1397197"/>
            <a:ext cx="6244283" cy="953048"/>
          </a:xfrm>
          <a:prstGeom prst="rect">
            <a:avLst/>
          </a:prstGeom>
        </p:spPr>
        <p:txBody>
          <a:bodyPr lIns="0" tIns="0" rIns="0" bIns="0" rtlCol="0" anchor="t">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48" name="TextBox 48"/>
          <p:cNvSpPr txBox="1"/>
          <p:nvPr/>
        </p:nvSpPr>
        <p:spPr>
          <a:xfrm>
            <a:off x="11015017" y="3045570"/>
            <a:ext cx="6244283" cy="953048"/>
          </a:xfrm>
          <a:prstGeom prst="rect">
            <a:avLst/>
          </a:prstGeom>
        </p:spPr>
        <p:txBody>
          <a:bodyPr lIns="0" tIns="0" rIns="0" bIns="0" rtlCol="0" anchor="t">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49" name="TextBox 49"/>
          <p:cNvSpPr txBox="1"/>
          <p:nvPr/>
        </p:nvSpPr>
        <p:spPr>
          <a:xfrm>
            <a:off x="11015017" y="4696743"/>
            <a:ext cx="6244283" cy="953048"/>
          </a:xfrm>
          <a:prstGeom prst="rect">
            <a:avLst/>
          </a:prstGeom>
        </p:spPr>
        <p:txBody>
          <a:bodyPr lIns="0" tIns="0" rIns="0" bIns="0" rtlCol="0" anchor="t">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50" name="TextBox 50"/>
          <p:cNvSpPr txBox="1"/>
          <p:nvPr/>
        </p:nvSpPr>
        <p:spPr>
          <a:xfrm>
            <a:off x="11015017" y="6437986"/>
            <a:ext cx="6244283" cy="953048"/>
          </a:xfrm>
          <a:prstGeom prst="rect">
            <a:avLst/>
          </a:prstGeom>
        </p:spPr>
        <p:txBody>
          <a:bodyPr lIns="0" tIns="0" rIns="0" bIns="0" rtlCol="0" anchor="t">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51" name="TextBox 51"/>
          <p:cNvSpPr txBox="1"/>
          <p:nvPr/>
        </p:nvSpPr>
        <p:spPr>
          <a:xfrm>
            <a:off x="11015017" y="7955071"/>
            <a:ext cx="6244283" cy="953048"/>
          </a:xfrm>
          <a:prstGeom prst="rect">
            <a:avLst/>
          </a:prstGeom>
        </p:spPr>
        <p:txBody>
          <a:bodyPr lIns="0" tIns="0" rIns="0" bIns="0" rtlCol="0" anchor="t">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52" name="TextBox 52"/>
          <p:cNvSpPr txBox="1"/>
          <p:nvPr/>
        </p:nvSpPr>
        <p:spPr>
          <a:xfrm>
            <a:off x="691809" y="1510681"/>
            <a:ext cx="7087588" cy="702818"/>
          </a:xfrm>
          <a:prstGeom prst="rect">
            <a:avLst/>
          </a:prstGeom>
        </p:spPr>
        <p:txBody>
          <a:bodyPr lIns="0" tIns="0" rIns="0" bIns="0" rtlCol="0" anchor="t">
            <a:spAutoFit/>
          </a:bodyPr>
          <a:lstStyle/>
          <a:p>
            <a:pPr algn="l">
              <a:lnSpc>
                <a:spcPts val="5355"/>
              </a:lnSpc>
            </a:pPr>
            <a:r>
              <a:rPr lang="en-US" sz="5199" b="1" spc="166">
                <a:solidFill>
                  <a:srgbClr val="01003B"/>
                </a:solidFill>
                <a:latin typeface="Be Vietnam Ultra-Bold"/>
                <a:ea typeface="Be Vietnam Ultra-Bold"/>
                <a:cs typeface="Be Vietnam Ultra-Bold"/>
                <a:sym typeface="Be Vietnam Ultra-Bold"/>
              </a:rPr>
              <a:t>CONCLUSIONS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a:off x="-599155" y="-3283094"/>
            <a:ext cx="19615407" cy="4281840"/>
            <a:chOff x="0" y="0"/>
            <a:chExt cx="5166198" cy="1127727"/>
          </a:xfrm>
        </p:grpSpPr>
        <p:sp>
          <p:nvSpPr>
            <p:cNvPr id="4" name="Freeform 4"/>
            <p:cNvSpPr/>
            <p:nvPr/>
          </p:nvSpPr>
          <p:spPr>
            <a:xfrm>
              <a:off x="0" y="0"/>
              <a:ext cx="5166198" cy="1127727"/>
            </a:xfrm>
            <a:custGeom>
              <a:avLst/>
              <a:gdLst/>
              <a:ahLst/>
              <a:cxnLst/>
              <a:rect l="l" t="t" r="r" b="b"/>
              <a:pathLst>
                <a:path w="5166198" h="1127727">
                  <a:moveTo>
                    <a:pt x="0" y="0"/>
                  </a:moveTo>
                  <a:lnTo>
                    <a:pt x="5166198" y="0"/>
                  </a:lnTo>
                  <a:lnTo>
                    <a:pt x="5166198" y="1127727"/>
                  </a:lnTo>
                  <a:lnTo>
                    <a:pt x="0" y="1127727"/>
                  </a:lnTo>
                  <a:close/>
                </a:path>
              </a:pathLst>
            </a:custGeom>
            <a:solidFill>
              <a:srgbClr val="195759"/>
            </a:solidFill>
          </p:spPr>
          <p:txBody>
            <a:bodyPr/>
            <a:lstStyle/>
            <a:p>
              <a:endParaRPr lang="en-PH"/>
            </a:p>
          </p:txBody>
        </p:sp>
        <p:sp>
          <p:nvSpPr>
            <p:cNvPr id="5" name="TextBox 5"/>
            <p:cNvSpPr txBox="1"/>
            <p:nvPr/>
          </p:nvSpPr>
          <p:spPr>
            <a:xfrm>
              <a:off x="0" y="-47625"/>
              <a:ext cx="5166198" cy="117535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rot="8100000">
            <a:off x="-1793629" y="1798313"/>
            <a:ext cx="2388948" cy="2388948"/>
            <a:chOff x="0" y="0"/>
            <a:chExt cx="812800" cy="812800"/>
          </a:xfrm>
        </p:grpSpPr>
        <p:sp>
          <p:nvSpPr>
            <p:cNvPr id="7" name="Freeform 7"/>
            <p:cNvSpPr/>
            <p:nvPr/>
          </p:nvSpPr>
          <p:spPr>
            <a:xfrm>
              <a:off x="0" y="0"/>
              <a:ext cx="812800" cy="812800"/>
            </a:xfrm>
            <a:custGeom>
              <a:avLst/>
              <a:gdLst/>
              <a:ahLst/>
              <a:cxnLst/>
              <a:rect l="l" t="t" r="r" b="b"/>
              <a:pathLst>
                <a:path w="812800" h="812800">
                  <a:moveTo>
                    <a:pt x="45370" y="0"/>
                  </a:moveTo>
                  <a:lnTo>
                    <a:pt x="767430" y="0"/>
                  </a:lnTo>
                  <a:cubicBezTo>
                    <a:pt x="792487" y="0"/>
                    <a:pt x="812800" y="20313"/>
                    <a:pt x="812800" y="45370"/>
                  </a:cubicBezTo>
                  <a:lnTo>
                    <a:pt x="812800" y="767430"/>
                  </a:lnTo>
                  <a:cubicBezTo>
                    <a:pt x="812800" y="792487"/>
                    <a:pt x="792487" y="812800"/>
                    <a:pt x="767430" y="812800"/>
                  </a:cubicBezTo>
                  <a:lnTo>
                    <a:pt x="45370" y="812800"/>
                  </a:lnTo>
                  <a:cubicBezTo>
                    <a:pt x="20313" y="812800"/>
                    <a:pt x="0" y="792487"/>
                    <a:pt x="0" y="767430"/>
                  </a:cubicBezTo>
                  <a:lnTo>
                    <a:pt x="0" y="45370"/>
                  </a:lnTo>
                  <a:cubicBezTo>
                    <a:pt x="0" y="20313"/>
                    <a:pt x="20313" y="0"/>
                    <a:pt x="45370" y="0"/>
                  </a:cubicBezTo>
                  <a:close/>
                </a:path>
              </a:pathLst>
            </a:custGeom>
            <a:solidFill>
              <a:srgbClr val="33326B"/>
            </a:solidFill>
          </p:spPr>
          <p:txBody>
            <a:bodyPr/>
            <a:lstStyle/>
            <a:p>
              <a:endParaRPr lang="en-PH"/>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9" name="Group 9"/>
          <p:cNvGrpSpPr/>
          <p:nvPr/>
        </p:nvGrpSpPr>
        <p:grpSpPr>
          <a:xfrm rot="2700000">
            <a:off x="252683" y="-845733"/>
            <a:ext cx="3895116" cy="3895116"/>
            <a:chOff x="0" y="0"/>
            <a:chExt cx="812800" cy="812800"/>
          </a:xfrm>
        </p:grpSpPr>
        <p:sp>
          <p:nvSpPr>
            <p:cNvPr id="10" name="Freeform 10"/>
            <p:cNvSpPr/>
            <p:nvPr/>
          </p:nvSpPr>
          <p:spPr>
            <a:xfrm>
              <a:off x="0" y="0"/>
              <a:ext cx="812800" cy="812800"/>
            </a:xfrm>
            <a:custGeom>
              <a:avLst/>
              <a:gdLst/>
              <a:ahLst/>
              <a:cxnLst/>
              <a:rect l="l" t="t" r="r" b="b"/>
              <a:pathLst>
                <a:path w="812800" h="812800">
                  <a:moveTo>
                    <a:pt x="27826" y="0"/>
                  </a:moveTo>
                  <a:lnTo>
                    <a:pt x="784974" y="0"/>
                  </a:lnTo>
                  <a:cubicBezTo>
                    <a:pt x="792354" y="0"/>
                    <a:pt x="799431" y="2932"/>
                    <a:pt x="804650" y="8150"/>
                  </a:cubicBezTo>
                  <a:cubicBezTo>
                    <a:pt x="809868" y="13369"/>
                    <a:pt x="812800" y="20446"/>
                    <a:pt x="812800" y="27826"/>
                  </a:cubicBezTo>
                  <a:lnTo>
                    <a:pt x="812800" y="784974"/>
                  </a:lnTo>
                  <a:cubicBezTo>
                    <a:pt x="812800" y="792354"/>
                    <a:pt x="809868" y="799431"/>
                    <a:pt x="804650" y="804650"/>
                  </a:cubicBezTo>
                  <a:cubicBezTo>
                    <a:pt x="799431" y="809868"/>
                    <a:pt x="792354" y="812800"/>
                    <a:pt x="784974" y="812800"/>
                  </a:cubicBezTo>
                  <a:lnTo>
                    <a:pt x="27826" y="812800"/>
                  </a:lnTo>
                  <a:cubicBezTo>
                    <a:pt x="20446" y="812800"/>
                    <a:pt x="13369" y="809868"/>
                    <a:pt x="8150" y="804650"/>
                  </a:cubicBezTo>
                  <a:cubicBezTo>
                    <a:pt x="2932" y="799431"/>
                    <a:pt x="0" y="792354"/>
                    <a:pt x="0" y="784974"/>
                  </a:cubicBezTo>
                  <a:lnTo>
                    <a:pt x="0" y="27826"/>
                  </a:lnTo>
                  <a:cubicBezTo>
                    <a:pt x="0" y="20446"/>
                    <a:pt x="2932" y="13369"/>
                    <a:pt x="8150" y="8150"/>
                  </a:cubicBezTo>
                  <a:cubicBezTo>
                    <a:pt x="13369" y="2932"/>
                    <a:pt x="20446" y="0"/>
                    <a:pt x="27826"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rot="8100000">
            <a:off x="3410361" y="1734379"/>
            <a:ext cx="1042499" cy="1042499"/>
            <a:chOff x="0" y="0"/>
            <a:chExt cx="812800" cy="812800"/>
          </a:xfrm>
        </p:grpSpPr>
        <p:sp>
          <p:nvSpPr>
            <p:cNvPr id="13" name="Freeform 13"/>
            <p:cNvSpPr/>
            <p:nvPr/>
          </p:nvSpPr>
          <p:spPr>
            <a:xfrm>
              <a:off x="0" y="0"/>
              <a:ext cx="812800" cy="812800"/>
            </a:xfrm>
            <a:custGeom>
              <a:avLst/>
              <a:gdLst/>
              <a:ahLst/>
              <a:cxnLst/>
              <a:rect l="l" t="t" r="r" b="b"/>
              <a:pathLst>
                <a:path w="812800" h="812800">
                  <a:moveTo>
                    <a:pt x="103968" y="0"/>
                  </a:moveTo>
                  <a:lnTo>
                    <a:pt x="708832" y="0"/>
                  </a:lnTo>
                  <a:cubicBezTo>
                    <a:pt x="736406" y="0"/>
                    <a:pt x="762851" y="10954"/>
                    <a:pt x="782348" y="30452"/>
                  </a:cubicBezTo>
                  <a:cubicBezTo>
                    <a:pt x="801846" y="49949"/>
                    <a:pt x="812800" y="76394"/>
                    <a:pt x="812800" y="103968"/>
                  </a:cubicBezTo>
                  <a:lnTo>
                    <a:pt x="812800" y="708832"/>
                  </a:lnTo>
                  <a:cubicBezTo>
                    <a:pt x="812800" y="736406"/>
                    <a:pt x="801846" y="762851"/>
                    <a:pt x="782348" y="782348"/>
                  </a:cubicBezTo>
                  <a:cubicBezTo>
                    <a:pt x="762851" y="801846"/>
                    <a:pt x="736406" y="812800"/>
                    <a:pt x="708832" y="812800"/>
                  </a:cubicBezTo>
                  <a:lnTo>
                    <a:pt x="103968" y="812800"/>
                  </a:lnTo>
                  <a:cubicBezTo>
                    <a:pt x="76394" y="812800"/>
                    <a:pt x="49949" y="801846"/>
                    <a:pt x="30452" y="782348"/>
                  </a:cubicBezTo>
                  <a:cubicBezTo>
                    <a:pt x="10954" y="762851"/>
                    <a:pt x="0" y="736406"/>
                    <a:pt x="0" y="708832"/>
                  </a:cubicBezTo>
                  <a:lnTo>
                    <a:pt x="0" y="103968"/>
                  </a:lnTo>
                  <a:cubicBezTo>
                    <a:pt x="0" y="76394"/>
                    <a:pt x="10954" y="49949"/>
                    <a:pt x="30452" y="30452"/>
                  </a:cubicBezTo>
                  <a:cubicBezTo>
                    <a:pt x="49949" y="10954"/>
                    <a:pt x="76394" y="0"/>
                    <a:pt x="103968" y="0"/>
                  </a:cubicBezTo>
                  <a:close/>
                </a:path>
              </a:pathLst>
            </a:custGeom>
            <a:solidFill>
              <a:srgbClr val="33326B"/>
            </a:solidFill>
          </p:spPr>
          <p:txBody>
            <a:bodyPr/>
            <a:lstStyle/>
            <a:p>
              <a:endParaRPr lang="en-PH"/>
            </a:p>
          </p:txBody>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15" name="Group 15"/>
          <p:cNvGrpSpPr>
            <a:grpSpLocks noChangeAspect="1"/>
          </p:cNvGrpSpPr>
          <p:nvPr/>
        </p:nvGrpSpPr>
        <p:grpSpPr>
          <a:xfrm>
            <a:off x="1090087" y="4725296"/>
            <a:ext cx="3925804" cy="4054570"/>
            <a:chOff x="0" y="0"/>
            <a:chExt cx="6350000" cy="6558280"/>
          </a:xfrm>
        </p:grpSpPr>
        <p:sp>
          <p:nvSpPr>
            <p:cNvPr id="16" name="Freeform 1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1884" t="-15310" r="-10528" b="-62180"/>
              </a:stretch>
            </a:blipFill>
          </p:spPr>
          <p:txBody>
            <a:bodyPr/>
            <a:lstStyle/>
            <a:p>
              <a:endParaRPr lang="en-PH"/>
            </a:p>
          </p:txBody>
        </p:sp>
        <p:sp>
          <p:nvSpPr>
            <p:cNvPr id="17" name="Freeform 1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8CFAE"/>
            </a:solidFill>
          </p:spPr>
          <p:txBody>
            <a:bodyPr/>
            <a:lstStyle/>
            <a:p>
              <a:endParaRPr lang="en-PH"/>
            </a:p>
          </p:txBody>
        </p:sp>
      </p:grpSp>
      <p:grpSp>
        <p:nvGrpSpPr>
          <p:cNvPr id="18" name="Group 18"/>
          <p:cNvGrpSpPr>
            <a:grpSpLocks noChangeAspect="1"/>
          </p:cNvGrpSpPr>
          <p:nvPr/>
        </p:nvGrpSpPr>
        <p:grpSpPr>
          <a:xfrm>
            <a:off x="9032677" y="4682029"/>
            <a:ext cx="3925804" cy="4054570"/>
            <a:chOff x="0" y="0"/>
            <a:chExt cx="6350000" cy="6558280"/>
          </a:xfrm>
        </p:grpSpPr>
        <p:sp>
          <p:nvSpPr>
            <p:cNvPr id="19" name="Freeform 1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t="-22496" b="-22496"/>
              </a:stretch>
            </a:blipFill>
          </p:spPr>
          <p:txBody>
            <a:bodyPr/>
            <a:lstStyle/>
            <a:p>
              <a:endParaRPr lang="en-PH"/>
            </a:p>
          </p:txBody>
        </p:sp>
        <p:sp>
          <p:nvSpPr>
            <p:cNvPr id="20" name="Freeform 2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8CFAE"/>
            </a:solidFill>
          </p:spPr>
          <p:txBody>
            <a:bodyPr/>
            <a:lstStyle/>
            <a:p>
              <a:endParaRPr lang="en-PH"/>
            </a:p>
          </p:txBody>
        </p:sp>
      </p:grpSp>
      <p:sp>
        <p:nvSpPr>
          <p:cNvPr id="21" name="Freeform 21"/>
          <p:cNvSpPr/>
          <p:nvPr/>
        </p:nvSpPr>
        <p:spPr>
          <a:xfrm>
            <a:off x="5282048" y="7948484"/>
            <a:ext cx="2814884" cy="429910"/>
          </a:xfrm>
          <a:custGeom>
            <a:avLst/>
            <a:gdLst/>
            <a:ahLst/>
            <a:cxnLst/>
            <a:rect l="l" t="t" r="r" b="b"/>
            <a:pathLst>
              <a:path w="2814884" h="429910">
                <a:moveTo>
                  <a:pt x="0" y="0"/>
                </a:moveTo>
                <a:lnTo>
                  <a:pt x="2814884" y="0"/>
                </a:lnTo>
                <a:lnTo>
                  <a:pt x="2814884" y="429910"/>
                </a:lnTo>
                <a:lnTo>
                  <a:pt x="0" y="4299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grpSp>
        <p:nvGrpSpPr>
          <p:cNvPr id="22" name="Group 22"/>
          <p:cNvGrpSpPr/>
          <p:nvPr/>
        </p:nvGrpSpPr>
        <p:grpSpPr>
          <a:xfrm>
            <a:off x="6126304" y="1840978"/>
            <a:ext cx="11132996" cy="1998818"/>
            <a:chOff x="0" y="0"/>
            <a:chExt cx="3498255" cy="628077"/>
          </a:xfrm>
        </p:grpSpPr>
        <p:sp>
          <p:nvSpPr>
            <p:cNvPr id="23" name="Freeform 23"/>
            <p:cNvSpPr/>
            <p:nvPr/>
          </p:nvSpPr>
          <p:spPr>
            <a:xfrm>
              <a:off x="0" y="0"/>
              <a:ext cx="3498255" cy="628077"/>
            </a:xfrm>
            <a:custGeom>
              <a:avLst/>
              <a:gdLst/>
              <a:ahLst/>
              <a:cxnLst/>
              <a:rect l="l" t="t" r="r" b="b"/>
              <a:pathLst>
                <a:path w="3498255" h="628077">
                  <a:moveTo>
                    <a:pt x="9736" y="0"/>
                  </a:moveTo>
                  <a:lnTo>
                    <a:pt x="3488519" y="0"/>
                  </a:lnTo>
                  <a:cubicBezTo>
                    <a:pt x="3493896" y="0"/>
                    <a:pt x="3498255" y="4359"/>
                    <a:pt x="3498255" y="9736"/>
                  </a:cubicBezTo>
                  <a:lnTo>
                    <a:pt x="3498255" y="618341"/>
                  </a:lnTo>
                  <a:cubicBezTo>
                    <a:pt x="3498255" y="620923"/>
                    <a:pt x="3497229" y="623399"/>
                    <a:pt x="3495403" y="625225"/>
                  </a:cubicBezTo>
                  <a:cubicBezTo>
                    <a:pt x="3493577" y="627051"/>
                    <a:pt x="3491101" y="628077"/>
                    <a:pt x="3488519" y="628077"/>
                  </a:cubicBezTo>
                  <a:lnTo>
                    <a:pt x="9736" y="628077"/>
                  </a:lnTo>
                  <a:cubicBezTo>
                    <a:pt x="4359" y="628077"/>
                    <a:pt x="0" y="623718"/>
                    <a:pt x="0" y="618341"/>
                  </a:cubicBezTo>
                  <a:lnTo>
                    <a:pt x="0" y="9736"/>
                  </a:lnTo>
                  <a:cubicBezTo>
                    <a:pt x="0" y="4359"/>
                    <a:pt x="4359" y="0"/>
                    <a:pt x="9736" y="0"/>
                  </a:cubicBezTo>
                  <a:close/>
                </a:path>
              </a:pathLst>
            </a:custGeom>
            <a:solidFill>
              <a:srgbClr val="000000">
                <a:alpha val="0"/>
              </a:srgbClr>
            </a:solidFill>
            <a:ln w="95250" cap="sq">
              <a:solidFill>
                <a:srgbClr val="195759"/>
              </a:solidFill>
              <a:prstDash val="solid"/>
              <a:miter/>
            </a:ln>
          </p:spPr>
          <p:txBody>
            <a:bodyPr/>
            <a:lstStyle/>
            <a:p>
              <a:endParaRPr lang="en-PH"/>
            </a:p>
          </p:txBody>
        </p:sp>
        <p:sp>
          <p:nvSpPr>
            <p:cNvPr id="24" name="TextBox 24"/>
            <p:cNvSpPr txBox="1"/>
            <p:nvPr/>
          </p:nvSpPr>
          <p:spPr>
            <a:xfrm>
              <a:off x="0" y="-47625"/>
              <a:ext cx="3498255" cy="675702"/>
            </a:xfrm>
            <a:prstGeom prst="rect">
              <a:avLst/>
            </a:prstGeom>
          </p:spPr>
          <p:txBody>
            <a:bodyPr lIns="50800" tIns="50800" rIns="50800" bIns="50800" rtlCol="0" anchor="ctr"/>
            <a:lstStyle/>
            <a:p>
              <a:pPr algn="ctr">
                <a:lnSpc>
                  <a:spcPts val="2800"/>
                </a:lnSpc>
              </a:pPr>
              <a:endParaRPr/>
            </a:p>
          </p:txBody>
        </p:sp>
      </p:grpSp>
      <p:sp>
        <p:nvSpPr>
          <p:cNvPr id="25" name="TextBox 25"/>
          <p:cNvSpPr txBox="1"/>
          <p:nvPr/>
        </p:nvSpPr>
        <p:spPr>
          <a:xfrm>
            <a:off x="6126304" y="2200257"/>
            <a:ext cx="11132996" cy="1280261"/>
          </a:xfrm>
          <a:prstGeom prst="rect">
            <a:avLst/>
          </a:prstGeom>
        </p:spPr>
        <p:txBody>
          <a:bodyPr lIns="0" tIns="0" rIns="0" bIns="0" rtlCol="0" anchor="t">
            <a:spAutoFit/>
          </a:bodyPr>
          <a:lstStyle/>
          <a:p>
            <a:pPr algn="ctr">
              <a:lnSpc>
                <a:spcPts val="9729"/>
              </a:lnSpc>
            </a:pPr>
            <a:r>
              <a:rPr lang="en-US" sz="9445" b="1" spc="302">
                <a:solidFill>
                  <a:srgbClr val="01003B"/>
                </a:solidFill>
                <a:latin typeface="Be Vietnam Ultra-Bold"/>
                <a:ea typeface="Be Vietnam Ultra-Bold"/>
                <a:cs typeface="Be Vietnam Ultra-Bold"/>
                <a:sym typeface="Be Vietnam Ultra-Bold"/>
              </a:rPr>
              <a:t>TESTIMONIALS</a:t>
            </a:r>
          </a:p>
        </p:txBody>
      </p:sp>
      <p:sp>
        <p:nvSpPr>
          <p:cNvPr id="26" name="TextBox 26"/>
          <p:cNvSpPr txBox="1"/>
          <p:nvPr/>
        </p:nvSpPr>
        <p:spPr>
          <a:xfrm>
            <a:off x="5445908" y="5044662"/>
            <a:ext cx="3339312"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Morgan Maxwell</a:t>
            </a:r>
          </a:p>
        </p:txBody>
      </p:sp>
      <p:sp>
        <p:nvSpPr>
          <p:cNvPr id="27" name="TextBox 27"/>
          <p:cNvSpPr txBox="1"/>
          <p:nvPr/>
        </p:nvSpPr>
        <p:spPr>
          <a:xfrm>
            <a:off x="5445908" y="5772817"/>
            <a:ext cx="2651024" cy="1829479"/>
          </a:xfrm>
          <a:prstGeom prst="rect">
            <a:avLst/>
          </a:prstGeom>
        </p:spPr>
        <p:txBody>
          <a:bodyPr lIns="0" tIns="0" rIns="0" bIns="0" rtlCol="0" anchor="t">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28" name="Freeform 28"/>
          <p:cNvSpPr/>
          <p:nvPr/>
        </p:nvSpPr>
        <p:spPr>
          <a:xfrm>
            <a:off x="13483248" y="7948484"/>
            <a:ext cx="2814884" cy="429910"/>
          </a:xfrm>
          <a:custGeom>
            <a:avLst/>
            <a:gdLst/>
            <a:ahLst/>
            <a:cxnLst/>
            <a:rect l="l" t="t" r="r" b="b"/>
            <a:pathLst>
              <a:path w="2814884" h="429910">
                <a:moveTo>
                  <a:pt x="0" y="0"/>
                </a:moveTo>
                <a:lnTo>
                  <a:pt x="2814883" y="0"/>
                </a:lnTo>
                <a:lnTo>
                  <a:pt x="2814883" y="429910"/>
                </a:lnTo>
                <a:lnTo>
                  <a:pt x="0" y="4299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29" name="TextBox 29"/>
          <p:cNvSpPr txBox="1"/>
          <p:nvPr/>
        </p:nvSpPr>
        <p:spPr>
          <a:xfrm>
            <a:off x="13539483" y="5044662"/>
            <a:ext cx="3339312" cy="438785"/>
          </a:xfrm>
          <a:prstGeom prst="rect">
            <a:avLst/>
          </a:prstGeom>
        </p:spPr>
        <p:txBody>
          <a:bodyPr lIns="0" tIns="0" rIns="0" bIns="0" rtlCol="0" anchor="t">
            <a:spAutoFit/>
          </a:bodyPr>
          <a:lstStyle/>
          <a:p>
            <a:pPr algn="l">
              <a:lnSpc>
                <a:spcPts val="3640"/>
              </a:lnSpc>
              <a:spcBef>
                <a:spcPct val="0"/>
              </a:spcBef>
            </a:pPr>
            <a:r>
              <a:rPr lang="en-US" sz="2600" b="1" spc="-59">
                <a:solidFill>
                  <a:srgbClr val="01003B"/>
                </a:solidFill>
                <a:latin typeface="Be Vietnam Ultra-Bold"/>
                <a:ea typeface="Be Vietnam Ultra-Bold"/>
                <a:cs typeface="Be Vietnam Ultra-Bold"/>
                <a:sym typeface="Be Vietnam Ultra-Bold"/>
              </a:rPr>
              <a:t>Neil Tran</a:t>
            </a:r>
          </a:p>
        </p:txBody>
      </p:sp>
      <p:sp>
        <p:nvSpPr>
          <p:cNvPr id="30" name="TextBox 30"/>
          <p:cNvSpPr txBox="1"/>
          <p:nvPr/>
        </p:nvSpPr>
        <p:spPr>
          <a:xfrm>
            <a:off x="13539483" y="5730288"/>
            <a:ext cx="2651024" cy="1829479"/>
          </a:xfrm>
          <a:prstGeom prst="rect">
            <a:avLst/>
          </a:prstGeom>
        </p:spPr>
        <p:txBody>
          <a:bodyPr lIns="0" tIns="0" rIns="0" bIns="0" rtlCol="0" anchor="t">
            <a:spAutoFit/>
          </a:bodyPr>
          <a:lstStyle/>
          <a:p>
            <a:pPr algn="l">
              <a:lnSpc>
                <a:spcPts val="2488"/>
              </a:lnSpc>
            </a:pPr>
            <a:r>
              <a:rPr lang="en-US" sz="187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rot="-1689571">
            <a:off x="12939732" y="-1577438"/>
            <a:ext cx="3086100" cy="7144088"/>
            <a:chOff x="0" y="0"/>
            <a:chExt cx="812800" cy="1881571"/>
          </a:xfrm>
        </p:grpSpPr>
        <p:sp>
          <p:nvSpPr>
            <p:cNvPr id="4" name="Freeform 4"/>
            <p:cNvSpPr/>
            <p:nvPr/>
          </p:nvSpPr>
          <p:spPr>
            <a:xfrm>
              <a:off x="0" y="0"/>
              <a:ext cx="812800" cy="1881571"/>
            </a:xfrm>
            <a:custGeom>
              <a:avLst/>
              <a:gdLst/>
              <a:ahLst/>
              <a:cxnLst/>
              <a:rect l="l" t="t" r="r" b="b"/>
              <a:pathLst>
                <a:path w="812800" h="1881571">
                  <a:moveTo>
                    <a:pt x="0" y="0"/>
                  </a:moveTo>
                  <a:lnTo>
                    <a:pt x="812800" y="0"/>
                  </a:lnTo>
                  <a:lnTo>
                    <a:pt x="812800" y="1881571"/>
                  </a:lnTo>
                  <a:lnTo>
                    <a:pt x="0" y="1881571"/>
                  </a:lnTo>
                  <a:close/>
                </a:path>
              </a:pathLst>
            </a:custGeom>
            <a:solidFill>
              <a:srgbClr val="262262"/>
            </a:solidFill>
          </p:spPr>
          <p:txBody>
            <a:bodyPr/>
            <a:lstStyle/>
            <a:p>
              <a:endParaRPr lang="en-PH"/>
            </a:p>
          </p:txBody>
        </p:sp>
        <p:sp>
          <p:nvSpPr>
            <p:cNvPr id="5" name="TextBox 5"/>
            <p:cNvSpPr txBox="1"/>
            <p:nvPr/>
          </p:nvSpPr>
          <p:spPr>
            <a:xfrm>
              <a:off x="0" y="-47625"/>
              <a:ext cx="812800" cy="1929196"/>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flipV="1">
            <a:off x="11582150" y="-457538"/>
            <a:ext cx="7026757" cy="11202077"/>
          </a:xfrm>
          <a:custGeom>
            <a:avLst/>
            <a:gdLst/>
            <a:ahLst/>
            <a:cxnLst/>
            <a:rect l="l" t="t" r="r" b="b"/>
            <a:pathLst>
              <a:path w="7026757" h="11202077">
                <a:moveTo>
                  <a:pt x="0" y="11202076"/>
                </a:moveTo>
                <a:lnTo>
                  <a:pt x="7026757" y="11202076"/>
                </a:lnTo>
                <a:lnTo>
                  <a:pt x="7026757" y="0"/>
                </a:lnTo>
                <a:lnTo>
                  <a:pt x="0" y="0"/>
                </a:lnTo>
                <a:lnTo>
                  <a:pt x="0" y="1120207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grpSp>
        <p:nvGrpSpPr>
          <p:cNvPr id="7" name="Group 7"/>
          <p:cNvGrpSpPr/>
          <p:nvPr/>
        </p:nvGrpSpPr>
        <p:grpSpPr>
          <a:xfrm>
            <a:off x="1255401" y="2578091"/>
            <a:ext cx="11132996" cy="6212677"/>
            <a:chOff x="0" y="0"/>
            <a:chExt cx="3498255" cy="1952172"/>
          </a:xfrm>
        </p:grpSpPr>
        <p:sp>
          <p:nvSpPr>
            <p:cNvPr id="8" name="Freeform 8"/>
            <p:cNvSpPr/>
            <p:nvPr/>
          </p:nvSpPr>
          <p:spPr>
            <a:xfrm>
              <a:off x="0" y="0"/>
              <a:ext cx="3498255" cy="1952172"/>
            </a:xfrm>
            <a:custGeom>
              <a:avLst/>
              <a:gdLst/>
              <a:ahLst/>
              <a:cxnLst/>
              <a:rect l="l" t="t" r="r" b="b"/>
              <a:pathLst>
                <a:path w="3498255" h="1952172">
                  <a:moveTo>
                    <a:pt x="9736" y="0"/>
                  </a:moveTo>
                  <a:lnTo>
                    <a:pt x="3488519" y="0"/>
                  </a:lnTo>
                  <a:cubicBezTo>
                    <a:pt x="3493896" y="0"/>
                    <a:pt x="3498255" y="4359"/>
                    <a:pt x="3498255" y="9736"/>
                  </a:cubicBezTo>
                  <a:lnTo>
                    <a:pt x="3498255" y="1942436"/>
                  </a:lnTo>
                  <a:cubicBezTo>
                    <a:pt x="3498255" y="1947813"/>
                    <a:pt x="3493896" y="1952172"/>
                    <a:pt x="3488519" y="1952172"/>
                  </a:cubicBezTo>
                  <a:lnTo>
                    <a:pt x="9736" y="1952172"/>
                  </a:lnTo>
                  <a:cubicBezTo>
                    <a:pt x="4359" y="1952172"/>
                    <a:pt x="0" y="1947813"/>
                    <a:pt x="0" y="1942436"/>
                  </a:cubicBezTo>
                  <a:lnTo>
                    <a:pt x="0" y="9736"/>
                  </a:lnTo>
                  <a:cubicBezTo>
                    <a:pt x="0" y="4359"/>
                    <a:pt x="4359" y="0"/>
                    <a:pt x="9736" y="0"/>
                  </a:cubicBezTo>
                  <a:close/>
                </a:path>
              </a:pathLst>
            </a:custGeom>
            <a:solidFill>
              <a:srgbClr val="000000">
                <a:alpha val="0"/>
              </a:srgbClr>
            </a:solidFill>
            <a:ln w="95250" cap="sq">
              <a:solidFill>
                <a:srgbClr val="195759"/>
              </a:solidFill>
              <a:prstDash val="solid"/>
              <a:miter/>
            </a:ln>
          </p:spPr>
          <p:txBody>
            <a:bodyPr/>
            <a:lstStyle/>
            <a:p>
              <a:endParaRPr lang="en-PH"/>
            </a:p>
          </p:txBody>
        </p:sp>
        <p:sp>
          <p:nvSpPr>
            <p:cNvPr id="9" name="TextBox 9"/>
            <p:cNvSpPr txBox="1"/>
            <p:nvPr/>
          </p:nvSpPr>
          <p:spPr>
            <a:xfrm>
              <a:off x="0" y="-47625"/>
              <a:ext cx="3498255" cy="1999797"/>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1255401" y="1171869"/>
            <a:ext cx="567643" cy="567643"/>
          </a:xfrm>
          <a:custGeom>
            <a:avLst/>
            <a:gdLst/>
            <a:ahLst/>
            <a:cxnLst/>
            <a:rect l="l" t="t" r="r" b="b"/>
            <a:pathLst>
              <a:path w="567643" h="567643">
                <a:moveTo>
                  <a:pt x="0" y="0"/>
                </a:moveTo>
                <a:lnTo>
                  <a:pt x="567643" y="0"/>
                </a:lnTo>
                <a:lnTo>
                  <a:pt x="567643" y="567642"/>
                </a:lnTo>
                <a:lnTo>
                  <a:pt x="0" y="567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1" name="TextBox 11"/>
          <p:cNvSpPr txBox="1"/>
          <p:nvPr/>
        </p:nvSpPr>
        <p:spPr>
          <a:xfrm>
            <a:off x="12622925" y="1334088"/>
            <a:ext cx="4280584" cy="262255"/>
          </a:xfrm>
          <a:prstGeom prst="rect">
            <a:avLst/>
          </a:prstGeom>
        </p:spPr>
        <p:txBody>
          <a:bodyPr lIns="0" tIns="0" rIns="0" bIns="0" rtlCol="0" anchor="t">
            <a:spAutoFit/>
          </a:bodyPr>
          <a:lstStyle/>
          <a:p>
            <a:pPr algn="r">
              <a:lnSpc>
                <a:spcPts val="2089"/>
              </a:lnSpc>
            </a:pPr>
            <a:r>
              <a:rPr lang="en-US" sz="1899" b="1">
                <a:solidFill>
                  <a:srgbClr val="FFFFFF"/>
                </a:solidFill>
                <a:latin typeface="TT Chocolates Bold"/>
                <a:ea typeface="TT Chocolates Bold"/>
                <a:cs typeface="TT Chocolates Bold"/>
                <a:sym typeface="TT Chocolates Bold"/>
              </a:rPr>
              <a:t>OCTOBER 2030</a:t>
            </a:r>
          </a:p>
        </p:txBody>
      </p:sp>
      <p:sp>
        <p:nvSpPr>
          <p:cNvPr id="12" name="TextBox 12"/>
          <p:cNvSpPr txBox="1"/>
          <p:nvPr/>
        </p:nvSpPr>
        <p:spPr>
          <a:xfrm>
            <a:off x="2000235" y="1315038"/>
            <a:ext cx="3032398" cy="262255"/>
          </a:xfrm>
          <a:prstGeom prst="rect">
            <a:avLst/>
          </a:prstGeom>
        </p:spPr>
        <p:txBody>
          <a:bodyPr lIns="0" tIns="0" rIns="0" bIns="0" rtlCol="0" anchor="t">
            <a:spAutoFit/>
          </a:bodyPr>
          <a:lstStyle/>
          <a:p>
            <a:pPr algn="l">
              <a:lnSpc>
                <a:spcPts val="2089"/>
              </a:lnSpc>
            </a:pPr>
            <a:r>
              <a:rPr lang="en-US" sz="1899" b="1">
                <a:solidFill>
                  <a:srgbClr val="33326B"/>
                </a:solidFill>
                <a:latin typeface="TT Chocolates Bold"/>
                <a:ea typeface="TT Chocolates Bold"/>
                <a:cs typeface="TT Chocolates Bold"/>
                <a:sym typeface="TT Chocolates Bold"/>
              </a:rPr>
              <a:t>LARANA COMPANY</a:t>
            </a:r>
          </a:p>
        </p:txBody>
      </p:sp>
      <p:sp>
        <p:nvSpPr>
          <p:cNvPr id="13" name="TextBox 13"/>
          <p:cNvSpPr txBox="1"/>
          <p:nvPr/>
        </p:nvSpPr>
        <p:spPr>
          <a:xfrm>
            <a:off x="2381904" y="2774612"/>
            <a:ext cx="9759736" cy="2339700"/>
          </a:xfrm>
          <a:prstGeom prst="rect">
            <a:avLst/>
          </a:prstGeom>
        </p:spPr>
        <p:txBody>
          <a:bodyPr lIns="0" tIns="0" rIns="0" bIns="0" rtlCol="0" anchor="t">
            <a:spAutoFit/>
          </a:bodyPr>
          <a:lstStyle/>
          <a:p>
            <a:pPr algn="l">
              <a:lnSpc>
                <a:spcPts val="19090"/>
              </a:lnSpc>
              <a:spcBef>
                <a:spcPct val="0"/>
              </a:spcBef>
            </a:pPr>
            <a:r>
              <a:rPr lang="en-US" sz="13635" b="1">
                <a:solidFill>
                  <a:srgbClr val="33326B"/>
                </a:solidFill>
                <a:latin typeface="TT Chocolates Bold"/>
                <a:ea typeface="TT Chocolates Bold"/>
                <a:cs typeface="TT Chocolates Bold"/>
                <a:sym typeface="TT Chocolates Bold"/>
              </a:rPr>
              <a:t>CONTACT</a:t>
            </a:r>
          </a:p>
        </p:txBody>
      </p:sp>
      <p:grpSp>
        <p:nvGrpSpPr>
          <p:cNvPr id="14" name="Group 14"/>
          <p:cNvGrpSpPr/>
          <p:nvPr/>
        </p:nvGrpSpPr>
        <p:grpSpPr>
          <a:xfrm>
            <a:off x="2490074" y="5905019"/>
            <a:ext cx="444713" cy="4447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CFAE">
                    <a:alpha val="100000"/>
                  </a:srgbClr>
                </a:gs>
                <a:gs pos="100000">
                  <a:srgbClr val="0A2952">
                    <a:alpha val="100000"/>
                  </a:srgbClr>
                </a:gs>
              </a:gsLst>
              <a:lin ang="5400000"/>
            </a:gradFill>
          </p:spPr>
          <p:txBody>
            <a:bodyPr/>
            <a:lstStyle/>
            <a:p>
              <a:endParaRPr lang="en-PH"/>
            </a:p>
          </p:txBody>
        </p:sp>
        <p:sp>
          <p:nvSpPr>
            <p:cNvPr id="16" name="TextBox 16"/>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17" name="Freeform 17"/>
          <p:cNvSpPr/>
          <p:nvPr/>
        </p:nvSpPr>
        <p:spPr>
          <a:xfrm>
            <a:off x="2560269" y="5964589"/>
            <a:ext cx="304323" cy="305434"/>
          </a:xfrm>
          <a:custGeom>
            <a:avLst/>
            <a:gdLst/>
            <a:ahLst/>
            <a:cxnLst/>
            <a:rect l="l" t="t" r="r" b="b"/>
            <a:pathLst>
              <a:path w="304323" h="305434">
                <a:moveTo>
                  <a:pt x="0" y="0"/>
                </a:moveTo>
                <a:lnTo>
                  <a:pt x="304323" y="0"/>
                </a:lnTo>
                <a:lnTo>
                  <a:pt x="304323" y="305434"/>
                </a:lnTo>
                <a:lnTo>
                  <a:pt x="0" y="3054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grpSp>
        <p:nvGrpSpPr>
          <p:cNvPr id="18" name="Group 18"/>
          <p:cNvGrpSpPr/>
          <p:nvPr/>
        </p:nvGrpSpPr>
        <p:grpSpPr>
          <a:xfrm>
            <a:off x="2490074" y="7143661"/>
            <a:ext cx="444713" cy="44471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CFAE">
                    <a:alpha val="100000"/>
                  </a:srgbClr>
                </a:gs>
                <a:gs pos="100000">
                  <a:srgbClr val="0A2952">
                    <a:alpha val="100000"/>
                  </a:srgbClr>
                </a:gs>
              </a:gsLst>
              <a:lin ang="5400000"/>
            </a:gradFill>
          </p:spPr>
          <p:txBody>
            <a:bodyPr/>
            <a:lstStyle/>
            <a:p>
              <a:endParaRPr lang="en-PH"/>
            </a:p>
          </p:txBody>
        </p:sp>
        <p:sp>
          <p:nvSpPr>
            <p:cNvPr id="20" name="TextBox 20"/>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grpSp>
        <p:nvGrpSpPr>
          <p:cNvPr id="21" name="Group 21"/>
          <p:cNvGrpSpPr/>
          <p:nvPr/>
        </p:nvGrpSpPr>
        <p:grpSpPr>
          <a:xfrm>
            <a:off x="2490074" y="7769349"/>
            <a:ext cx="444713" cy="44471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CFAE">
                    <a:alpha val="100000"/>
                  </a:srgbClr>
                </a:gs>
                <a:gs pos="100000">
                  <a:srgbClr val="0A2952">
                    <a:alpha val="100000"/>
                  </a:srgbClr>
                </a:gs>
              </a:gsLst>
              <a:lin ang="5400000"/>
            </a:gradFill>
          </p:spPr>
          <p:txBody>
            <a:bodyPr/>
            <a:lstStyle/>
            <a:p>
              <a:endParaRPr lang="en-PH"/>
            </a:p>
          </p:txBody>
        </p:sp>
        <p:sp>
          <p:nvSpPr>
            <p:cNvPr id="23" name="TextBox 23"/>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4" name="Freeform 24"/>
          <p:cNvSpPr/>
          <p:nvPr/>
        </p:nvSpPr>
        <p:spPr>
          <a:xfrm>
            <a:off x="2576309" y="7198684"/>
            <a:ext cx="243888" cy="334666"/>
          </a:xfrm>
          <a:custGeom>
            <a:avLst/>
            <a:gdLst/>
            <a:ahLst/>
            <a:cxnLst/>
            <a:rect l="l" t="t" r="r" b="b"/>
            <a:pathLst>
              <a:path w="243888" h="334666">
                <a:moveTo>
                  <a:pt x="0" y="0"/>
                </a:moveTo>
                <a:lnTo>
                  <a:pt x="243888" y="0"/>
                </a:lnTo>
                <a:lnTo>
                  <a:pt x="243888" y="334666"/>
                </a:lnTo>
                <a:lnTo>
                  <a:pt x="0" y="3346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grpSp>
        <p:nvGrpSpPr>
          <p:cNvPr id="25" name="Group 25"/>
          <p:cNvGrpSpPr/>
          <p:nvPr/>
        </p:nvGrpSpPr>
        <p:grpSpPr>
          <a:xfrm>
            <a:off x="2483831" y="6521182"/>
            <a:ext cx="444713" cy="44471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8CFAE">
                    <a:alpha val="100000"/>
                  </a:srgbClr>
                </a:gs>
                <a:gs pos="100000">
                  <a:srgbClr val="0A2952">
                    <a:alpha val="100000"/>
                  </a:srgbClr>
                </a:gs>
              </a:gsLst>
              <a:lin ang="5400000"/>
            </a:gradFill>
          </p:spPr>
          <p:txBody>
            <a:bodyPr/>
            <a:lstStyle/>
            <a:p>
              <a:endParaRPr lang="en-PH"/>
            </a:p>
          </p:txBody>
        </p:sp>
        <p:sp>
          <p:nvSpPr>
            <p:cNvPr id="27" name="TextBox 27"/>
            <p:cNvSpPr txBox="1"/>
            <p:nvPr/>
          </p:nvSpPr>
          <p:spPr>
            <a:xfrm>
              <a:off x="76200" y="95250"/>
              <a:ext cx="660400" cy="641350"/>
            </a:xfrm>
            <a:prstGeom prst="rect">
              <a:avLst/>
            </a:prstGeom>
          </p:spPr>
          <p:txBody>
            <a:bodyPr lIns="50800" tIns="50800" rIns="50800" bIns="50800" rtlCol="0" anchor="ctr"/>
            <a:lstStyle/>
            <a:p>
              <a:pPr algn="ctr">
                <a:lnSpc>
                  <a:spcPts val="2750"/>
                </a:lnSpc>
              </a:pPr>
              <a:endParaRPr/>
            </a:p>
          </p:txBody>
        </p:sp>
      </p:grpSp>
      <p:sp>
        <p:nvSpPr>
          <p:cNvPr id="28" name="Freeform 28"/>
          <p:cNvSpPr/>
          <p:nvPr/>
        </p:nvSpPr>
        <p:spPr>
          <a:xfrm>
            <a:off x="2555466" y="6624043"/>
            <a:ext cx="291362" cy="224084"/>
          </a:xfrm>
          <a:custGeom>
            <a:avLst/>
            <a:gdLst/>
            <a:ahLst/>
            <a:cxnLst/>
            <a:rect l="l" t="t" r="r" b="b"/>
            <a:pathLst>
              <a:path w="291362" h="224084">
                <a:moveTo>
                  <a:pt x="0" y="0"/>
                </a:moveTo>
                <a:lnTo>
                  <a:pt x="291362" y="0"/>
                </a:lnTo>
                <a:lnTo>
                  <a:pt x="291362" y="224084"/>
                </a:lnTo>
                <a:lnTo>
                  <a:pt x="0" y="2240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H"/>
          </a:p>
        </p:txBody>
      </p:sp>
      <p:sp>
        <p:nvSpPr>
          <p:cNvPr id="29" name="Freeform 29"/>
          <p:cNvSpPr/>
          <p:nvPr/>
        </p:nvSpPr>
        <p:spPr>
          <a:xfrm>
            <a:off x="2606741" y="7837158"/>
            <a:ext cx="201298" cy="309095"/>
          </a:xfrm>
          <a:custGeom>
            <a:avLst/>
            <a:gdLst/>
            <a:ahLst/>
            <a:cxnLst/>
            <a:rect l="l" t="t" r="r" b="b"/>
            <a:pathLst>
              <a:path w="201298" h="309095">
                <a:moveTo>
                  <a:pt x="0" y="0"/>
                </a:moveTo>
                <a:lnTo>
                  <a:pt x="201298" y="0"/>
                </a:lnTo>
                <a:lnTo>
                  <a:pt x="201298" y="309095"/>
                </a:lnTo>
                <a:lnTo>
                  <a:pt x="0" y="3090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PH"/>
          </a:p>
        </p:txBody>
      </p:sp>
      <p:sp>
        <p:nvSpPr>
          <p:cNvPr id="30" name="TextBox 30"/>
          <p:cNvSpPr txBox="1"/>
          <p:nvPr/>
        </p:nvSpPr>
        <p:spPr>
          <a:xfrm>
            <a:off x="3044638" y="5967577"/>
            <a:ext cx="4011061" cy="261448"/>
          </a:xfrm>
          <a:prstGeom prst="rect">
            <a:avLst/>
          </a:prstGeom>
        </p:spPr>
        <p:txBody>
          <a:bodyPr lIns="0" tIns="0" rIns="0" bIns="0" rtlCol="0" anchor="t">
            <a:spAutoFit/>
          </a:bodyPr>
          <a:lstStyle/>
          <a:p>
            <a:pPr algn="just">
              <a:lnSpc>
                <a:spcPts val="2020"/>
              </a:lnSpc>
            </a:pPr>
            <a:r>
              <a:rPr lang="en-US" sz="1836" b="1">
                <a:solidFill>
                  <a:srgbClr val="01003B"/>
                </a:solidFill>
                <a:latin typeface="Be Vietnam Ultra-Bold"/>
                <a:ea typeface="Be Vietnam Ultra-Bold"/>
                <a:cs typeface="Be Vietnam Ultra-Bold"/>
                <a:sym typeface="Be Vietnam Ultra-Bold"/>
              </a:rPr>
              <a:t>www.reallygreatsite.com</a:t>
            </a:r>
          </a:p>
        </p:txBody>
      </p:sp>
      <p:sp>
        <p:nvSpPr>
          <p:cNvPr id="31" name="TextBox 31"/>
          <p:cNvSpPr txBox="1"/>
          <p:nvPr/>
        </p:nvSpPr>
        <p:spPr>
          <a:xfrm>
            <a:off x="3044638" y="6557124"/>
            <a:ext cx="4017304" cy="291002"/>
          </a:xfrm>
          <a:prstGeom prst="rect">
            <a:avLst/>
          </a:prstGeom>
        </p:spPr>
        <p:txBody>
          <a:bodyPr lIns="0" tIns="0" rIns="0" bIns="0" rtlCol="0" anchor="t">
            <a:spAutoFit/>
          </a:bodyPr>
          <a:lstStyle/>
          <a:p>
            <a:pPr algn="just">
              <a:lnSpc>
                <a:spcPts val="2387"/>
              </a:lnSpc>
            </a:pPr>
            <a:r>
              <a:rPr lang="en-US" sz="1836" b="1">
                <a:solidFill>
                  <a:srgbClr val="01003B"/>
                </a:solidFill>
                <a:latin typeface="Be Vietnam Ultra-Bold"/>
                <a:ea typeface="Be Vietnam Ultra-Bold"/>
                <a:cs typeface="Be Vietnam Ultra-Bold"/>
                <a:sym typeface="Be Vietnam Ultra-Bold"/>
              </a:rPr>
              <a:t>hello@reallygreatsite.com</a:t>
            </a:r>
          </a:p>
        </p:txBody>
      </p:sp>
      <p:sp>
        <p:nvSpPr>
          <p:cNvPr id="32" name="TextBox 32"/>
          <p:cNvSpPr txBox="1"/>
          <p:nvPr/>
        </p:nvSpPr>
        <p:spPr>
          <a:xfrm>
            <a:off x="3081176" y="7165835"/>
            <a:ext cx="3980766" cy="291002"/>
          </a:xfrm>
          <a:prstGeom prst="rect">
            <a:avLst/>
          </a:prstGeom>
        </p:spPr>
        <p:txBody>
          <a:bodyPr lIns="0" tIns="0" rIns="0" bIns="0" rtlCol="0" anchor="t">
            <a:spAutoFit/>
          </a:bodyPr>
          <a:lstStyle/>
          <a:p>
            <a:pPr algn="just">
              <a:lnSpc>
                <a:spcPts val="2387"/>
              </a:lnSpc>
            </a:pPr>
            <a:r>
              <a:rPr lang="en-US" sz="1836" b="1">
                <a:solidFill>
                  <a:srgbClr val="01003B"/>
                </a:solidFill>
                <a:latin typeface="Be Vietnam Ultra-Bold"/>
                <a:ea typeface="Be Vietnam Ultra-Bold"/>
                <a:cs typeface="Be Vietnam Ultra-Bold"/>
                <a:sym typeface="Be Vietnam Ultra-Bold"/>
              </a:rPr>
              <a:t>+123-456-7890</a:t>
            </a:r>
          </a:p>
        </p:txBody>
      </p:sp>
      <p:sp>
        <p:nvSpPr>
          <p:cNvPr id="33" name="TextBox 33"/>
          <p:cNvSpPr txBox="1"/>
          <p:nvPr/>
        </p:nvSpPr>
        <p:spPr>
          <a:xfrm>
            <a:off x="3129782" y="7816974"/>
            <a:ext cx="5082003" cy="291002"/>
          </a:xfrm>
          <a:prstGeom prst="rect">
            <a:avLst/>
          </a:prstGeom>
        </p:spPr>
        <p:txBody>
          <a:bodyPr lIns="0" tIns="0" rIns="0" bIns="0" rtlCol="0" anchor="t">
            <a:spAutoFit/>
          </a:bodyPr>
          <a:lstStyle/>
          <a:p>
            <a:pPr algn="l">
              <a:lnSpc>
                <a:spcPts val="2387"/>
              </a:lnSpc>
            </a:pPr>
            <a:r>
              <a:rPr lang="en-US" sz="1836" b="1">
                <a:solidFill>
                  <a:srgbClr val="01003B"/>
                </a:solidFill>
                <a:latin typeface="Be Vietnam Ultra-Bold"/>
                <a:ea typeface="Be Vietnam Ultra-Bold"/>
                <a:cs typeface="Be Vietnam Ultra-Bold"/>
                <a:sym typeface="Be Vietnam Ultra-Bold"/>
              </a:rPr>
              <a:t>123 Anywhere St., Any City, ST 12345</a:t>
            </a:r>
          </a:p>
        </p:txBody>
      </p:sp>
      <p:sp>
        <p:nvSpPr>
          <p:cNvPr id="34" name="TextBox 34"/>
          <p:cNvSpPr txBox="1"/>
          <p:nvPr/>
        </p:nvSpPr>
        <p:spPr>
          <a:xfrm>
            <a:off x="2560269" y="4884521"/>
            <a:ext cx="8465531" cy="515673"/>
          </a:xfrm>
          <a:prstGeom prst="rect">
            <a:avLst/>
          </a:prstGeom>
        </p:spPr>
        <p:txBody>
          <a:bodyPr lIns="0" tIns="0" rIns="0" bIns="0" rtlCol="0" anchor="t">
            <a:spAutoFit/>
          </a:bodyPr>
          <a:lstStyle/>
          <a:p>
            <a:pPr algn="l">
              <a:lnSpc>
                <a:spcPts val="4127"/>
              </a:lnSpc>
              <a:spcBef>
                <a:spcPct val="0"/>
              </a:spcBef>
            </a:pPr>
            <a:r>
              <a:rPr lang="en-US" sz="2947">
                <a:solidFill>
                  <a:srgbClr val="33326B"/>
                </a:solidFill>
                <a:latin typeface="Hind Siliguri"/>
                <a:ea typeface="Hind Siliguri"/>
                <a:cs typeface="Hind Siliguri"/>
                <a:sym typeface="Hind Siliguri"/>
              </a:rPr>
              <a:t>Don't hesitate to contact us</a:t>
            </a:r>
          </a:p>
        </p:txBody>
      </p:sp>
      <p:sp>
        <p:nvSpPr>
          <p:cNvPr id="35" name="AutoShape 35"/>
          <p:cNvSpPr/>
          <p:nvPr/>
        </p:nvSpPr>
        <p:spPr>
          <a:xfrm>
            <a:off x="2483874" y="5657369"/>
            <a:ext cx="8541883" cy="19050"/>
          </a:xfrm>
          <a:prstGeom prst="line">
            <a:avLst/>
          </a:prstGeom>
          <a:ln w="38100" cap="flat">
            <a:solidFill>
              <a:srgbClr val="195759"/>
            </a:solidFill>
            <a:prstDash val="solid"/>
            <a:headEnd type="none" w="sm" len="sm"/>
            <a:tailEnd type="none" w="sm" len="sm"/>
          </a:ln>
        </p:spPr>
        <p:txBody>
          <a:bodyPr/>
          <a:lstStyle/>
          <a:p>
            <a:endParaRPr lang="en-PH"/>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sp>
        <p:nvSpPr>
          <p:cNvPr id="3" name="Freeform 3"/>
          <p:cNvSpPr/>
          <p:nvPr/>
        </p:nvSpPr>
        <p:spPr>
          <a:xfrm>
            <a:off x="7713882" y="7938697"/>
            <a:ext cx="1292709" cy="1292709"/>
          </a:xfrm>
          <a:custGeom>
            <a:avLst/>
            <a:gdLst/>
            <a:ahLst/>
            <a:cxnLst/>
            <a:rect l="l" t="t" r="r" b="b"/>
            <a:pathLst>
              <a:path w="1292709" h="1292709">
                <a:moveTo>
                  <a:pt x="0" y="0"/>
                </a:moveTo>
                <a:lnTo>
                  <a:pt x="1292709" y="0"/>
                </a:lnTo>
                <a:lnTo>
                  <a:pt x="1292709" y="1292709"/>
                </a:lnTo>
                <a:lnTo>
                  <a:pt x="0" y="1292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Freeform 4"/>
          <p:cNvSpPr/>
          <p:nvPr/>
        </p:nvSpPr>
        <p:spPr>
          <a:xfrm>
            <a:off x="9343779" y="3273328"/>
            <a:ext cx="1207287" cy="1207287"/>
          </a:xfrm>
          <a:custGeom>
            <a:avLst/>
            <a:gdLst/>
            <a:ahLst/>
            <a:cxnLst/>
            <a:rect l="l" t="t" r="r" b="b"/>
            <a:pathLst>
              <a:path w="1207287" h="1207287">
                <a:moveTo>
                  <a:pt x="0" y="0"/>
                </a:moveTo>
                <a:lnTo>
                  <a:pt x="1207287" y="0"/>
                </a:lnTo>
                <a:lnTo>
                  <a:pt x="1207287" y="1207287"/>
                </a:lnTo>
                <a:lnTo>
                  <a:pt x="0" y="12072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5" name="Freeform 5"/>
          <p:cNvSpPr/>
          <p:nvPr/>
        </p:nvSpPr>
        <p:spPr>
          <a:xfrm>
            <a:off x="9353707" y="4796949"/>
            <a:ext cx="1241136" cy="1207287"/>
          </a:xfrm>
          <a:custGeom>
            <a:avLst/>
            <a:gdLst/>
            <a:ahLst/>
            <a:cxnLst/>
            <a:rect l="l" t="t" r="r" b="b"/>
            <a:pathLst>
              <a:path w="1241136" h="1207287">
                <a:moveTo>
                  <a:pt x="0" y="0"/>
                </a:moveTo>
                <a:lnTo>
                  <a:pt x="1241136" y="0"/>
                </a:lnTo>
                <a:lnTo>
                  <a:pt x="1241136" y="1207287"/>
                </a:lnTo>
                <a:lnTo>
                  <a:pt x="0" y="12072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6" name="Freeform 6"/>
          <p:cNvSpPr/>
          <p:nvPr/>
        </p:nvSpPr>
        <p:spPr>
          <a:xfrm>
            <a:off x="9369534" y="6323345"/>
            <a:ext cx="1161190" cy="1207287"/>
          </a:xfrm>
          <a:custGeom>
            <a:avLst/>
            <a:gdLst/>
            <a:ahLst/>
            <a:cxnLst/>
            <a:rect l="l" t="t" r="r" b="b"/>
            <a:pathLst>
              <a:path w="1161190" h="1207287">
                <a:moveTo>
                  <a:pt x="0" y="0"/>
                </a:moveTo>
                <a:lnTo>
                  <a:pt x="1161190" y="0"/>
                </a:lnTo>
                <a:lnTo>
                  <a:pt x="1161190" y="1207287"/>
                </a:lnTo>
                <a:lnTo>
                  <a:pt x="0" y="12072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sp>
        <p:nvSpPr>
          <p:cNvPr id="7" name="Freeform 7"/>
          <p:cNvSpPr/>
          <p:nvPr/>
        </p:nvSpPr>
        <p:spPr>
          <a:xfrm>
            <a:off x="9417825" y="7981408"/>
            <a:ext cx="1112899" cy="1207287"/>
          </a:xfrm>
          <a:custGeom>
            <a:avLst/>
            <a:gdLst/>
            <a:ahLst/>
            <a:cxnLst/>
            <a:rect l="l" t="t" r="r" b="b"/>
            <a:pathLst>
              <a:path w="1112899" h="1207287">
                <a:moveTo>
                  <a:pt x="0" y="0"/>
                </a:moveTo>
                <a:lnTo>
                  <a:pt x="1112899" y="0"/>
                </a:lnTo>
                <a:lnTo>
                  <a:pt x="1112899" y="1207287"/>
                </a:lnTo>
                <a:lnTo>
                  <a:pt x="0" y="120728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H"/>
          </a:p>
        </p:txBody>
      </p:sp>
      <p:sp>
        <p:nvSpPr>
          <p:cNvPr id="8" name="Freeform 8"/>
          <p:cNvSpPr/>
          <p:nvPr/>
        </p:nvSpPr>
        <p:spPr>
          <a:xfrm>
            <a:off x="11374420" y="3339986"/>
            <a:ext cx="814370" cy="1207287"/>
          </a:xfrm>
          <a:custGeom>
            <a:avLst/>
            <a:gdLst/>
            <a:ahLst/>
            <a:cxnLst/>
            <a:rect l="l" t="t" r="r" b="b"/>
            <a:pathLst>
              <a:path w="814370" h="1207287">
                <a:moveTo>
                  <a:pt x="0" y="0"/>
                </a:moveTo>
                <a:lnTo>
                  <a:pt x="814370" y="0"/>
                </a:lnTo>
                <a:lnTo>
                  <a:pt x="814370" y="1207287"/>
                </a:lnTo>
                <a:lnTo>
                  <a:pt x="0" y="120728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PH"/>
          </a:p>
        </p:txBody>
      </p:sp>
      <p:sp>
        <p:nvSpPr>
          <p:cNvPr id="9" name="Freeform 9"/>
          <p:cNvSpPr/>
          <p:nvPr/>
        </p:nvSpPr>
        <p:spPr>
          <a:xfrm>
            <a:off x="11085160" y="4982589"/>
            <a:ext cx="1257059" cy="1021646"/>
          </a:xfrm>
          <a:custGeom>
            <a:avLst/>
            <a:gdLst/>
            <a:ahLst/>
            <a:cxnLst/>
            <a:rect l="l" t="t" r="r" b="b"/>
            <a:pathLst>
              <a:path w="1257059" h="1021646">
                <a:moveTo>
                  <a:pt x="0" y="0"/>
                </a:moveTo>
                <a:lnTo>
                  <a:pt x="1257059" y="0"/>
                </a:lnTo>
                <a:lnTo>
                  <a:pt x="1257059" y="1021647"/>
                </a:lnTo>
                <a:lnTo>
                  <a:pt x="0" y="102164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PH"/>
          </a:p>
        </p:txBody>
      </p:sp>
      <p:sp>
        <p:nvSpPr>
          <p:cNvPr id="10" name="Freeform 10"/>
          <p:cNvSpPr/>
          <p:nvPr/>
        </p:nvSpPr>
        <p:spPr>
          <a:xfrm>
            <a:off x="11027352" y="6323345"/>
            <a:ext cx="1314867" cy="1207287"/>
          </a:xfrm>
          <a:custGeom>
            <a:avLst/>
            <a:gdLst/>
            <a:ahLst/>
            <a:cxnLst/>
            <a:rect l="l" t="t" r="r" b="b"/>
            <a:pathLst>
              <a:path w="1314867" h="1207287">
                <a:moveTo>
                  <a:pt x="0" y="0"/>
                </a:moveTo>
                <a:lnTo>
                  <a:pt x="1314867" y="0"/>
                </a:lnTo>
                <a:lnTo>
                  <a:pt x="1314867" y="1207287"/>
                </a:lnTo>
                <a:lnTo>
                  <a:pt x="0" y="120728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PH"/>
          </a:p>
        </p:txBody>
      </p:sp>
      <p:sp>
        <p:nvSpPr>
          <p:cNvPr id="11" name="Freeform 11"/>
          <p:cNvSpPr/>
          <p:nvPr/>
        </p:nvSpPr>
        <p:spPr>
          <a:xfrm>
            <a:off x="11295529" y="1483592"/>
            <a:ext cx="836321" cy="1207287"/>
          </a:xfrm>
          <a:custGeom>
            <a:avLst/>
            <a:gdLst/>
            <a:ahLst/>
            <a:cxnLst/>
            <a:rect l="l" t="t" r="r" b="b"/>
            <a:pathLst>
              <a:path w="836321" h="1207287">
                <a:moveTo>
                  <a:pt x="0" y="0"/>
                </a:moveTo>
                <a:lnTo>
                  <a:pt x="836321" y="0"/>
                </a:lnTo>
                <a:lnTo>
                  <a:pt x="836321" y="1207287"/>
                </a:lnTo>
                <a:lnTo>
                  <a:pt x="0" y="120728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PH"/>
          </a:p>
        </p:txBody>
      </p:sp>
      <p:sp>
        <p:nvSpPr>
          <p:cNvPr id="12" name="Freeform 12"/>
          <p:cNvSpPr/>
          <p:nvPr/>
        </p:nvSpPr>
        <p:spPr>
          <a:xfrm>
            <a:off x="16052013" y="7981408"/>
            <a:ext cx="1207287" cy="1207287"/>
          </a:xfrm>
          <a:custGeom>
            <a:avLst/>
            <a:gdLst/>
            <a:ahLst/>
            <a:cxnLst/>
            <a:rect l="l" t="t" r="r" b="b"/>
            <a:pathLst>
              <a:path w="1207287" h="1207287">
                <a:moveTo>
                  <a:pt x="0" y="0"/>
                </a:moveTo>
                <a:lnTo>
                  <a:pt x="1207287" y="0"/>
                </a:lnTo>
                <a:lnTo>
                  <a:pt x="1207287" y="1207287"/>
                </a:lnTo>
                <a:lnTo>
                  <a:pt x="0" y="120728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PH"/>
          </a:p>
        </p:txBody>
      </p:sp>
      <p:sp>
        <p:nvSpPr>
          <p:cNvPr id="13" name="Freeform 13"/>
          <p:cNvSpPr/>
          <p:nvPr/>
        </p:nvSpPr>
        <p:spPr>
          <a:xfrm>
            <a:off x="14640703" y="7981408"/>
            <a:ext cx="878027" cy="1207287"/>
          </a:xfrm>
          <a:custGeom>
            <a:avLst/>
            <a:gdLst/>
            <a:ahLst/>
            <a:cxnLst/>
            <a:rect l="l" t="t" r="r" b="b"/>
            <a:pathLst>
              <a:path w="878027" h="1207287">
                <a:moveTo>
                  <a:pt x="0" y="0"/>
                </a:moveTo>
                <a:lnTo>
                  <a:pt x="878027" y="0"/>
                </a:lnTo>
                <a:lnTo>
                  <a:pt x="878027" y="1207287"/>
                </a:lnTo>
                <a:lnTo>
                  <a:pt x="0" y="120728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PH"/>
          </a:p>
        </p:txBody>
      </p:sp>
      <p:sp>
        <p:nvSpPr>
          <p:cNvPr id="14" name="Freeform 14"/>
          <p:cNvSpPr/>
          <p:nvPr/>
        </p:nvSpPr>
        <p:spPr>
          <a:xfrm>
            <a:off x="12990649" y="7981408"/>
            <a:ext cx="1238820" cy="1207287"/>
          </a:xfrm>
          <a:custGeom>
            <a:avLst/>
            <a:gdLst/>
            <a:ahLst/>
            <a:cxnLst/>
            <a:rect l="l" t="t" r="r" b="b"/>
            <a:pathLst>
              <a:path w="1238820" h="1207287">
                <a:moveTo>
                  <a:pt x="0" y="0"/>
                </a:moveTo>
                <a:lnTo>
                  <a:pt x="1238820" y="0"/>
                </a:lnTo>
                <a:lnTo>
                  <a:pt x="1238820" y="1207287"/>
                </a:lnTo>
                <a:lnTo>
                  <a:pt x="0" y="1207287"/>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PH"/>
          </a:p>
        </p:txBody>
      </p:sp>
      <p:sp>
        <p:nvSpPr>
          <p:cNvPr id="15" name="Freeform 15"/>
          <p:cNvSpPr/>
          <p:nvPr/>
        </p:nvSpPr>
        <p:spPr>
          <a:xfrm>
            <a:off x="9312912" y="1483592"/>
            <a:ext cx="1322725" cy="1207287"/>
          </a:xfrm>
          <a:custGeom>
            <a:avLst/>
            <a:gdLst/>
            <a:ahLst/>
            <a:cxnLst/>
            <a:rect l="l" t="t" r="r" b="b"/>
            <a:pathLst>
              <a:path w="1322725" h="1207287">
                <a:moveTo>
                  <a:pt x="0" y="0"/>
                </a:moveTo>
                <a:lnTo>
                  <a:pt x="1322725" y="0"/>
                </a:lnTo>
                <a:lnTo>
                  <a:pt x="1322725" y="1207287"/>
                </a:lnTo>
                <a:lnTo>
                  <a:pt x="0" y="120728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PH"/>
          </a:p>
        </p:txBody>
      </p:sp>
      <p:sp>
        <p:nvSpPr>
          <p:cNvPr id="16" name="Freeform 16"/>
          <p:cNvSpPr/>
          <p:nvPr/>
        </p:nvSpPr>
        <p:spPr>
          <a:xfrm>
            <a:off x="15947032" y="6323345"/>
            <a:ext cx="1312268" cy="1207287"/>
          </a:xfrm>
          <a:custGeom>
            <a:avLst/>
            <a:gdLst/>
            <a:ahLst/>
            <a:cxnLst/>
            <a:rect l="l" t="t" r="r" b="b"/>
            <a:pathLst>
              <a:path w="1312268" h="1207287">
                <a:moveTo>
                  <a:pt x="0" y="0"/>
                </a:moveTo>
                <a:lnTo>
                  <a:pt x="1312268" y="0"/>
                </a:lnTo>
                <a:lnTo>
                  <a:pt x="1312268" y="1207287"/>
                </a:lnTo>
                <a:lnTo>
                  <a:pt x="0" y="1207287"/>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PH"/>
          </a:p>
        </p:txBody>
      </p:sp>
      <p:sp>
        <p:nvSpPr>
          <p:cNvPr id="17" name="Freeform 17"/>
          <p:cNvSpPr/>
          <p:nvPr/>
        </p:nvSpPr>
        <p:spPr>
          <a:xfrm>
            <a:off x="14399246" y="6323345"/>
            <a:ext cx="1097534" cy="1207287"/>
          </a:xfrm>
          <a:custGeom>
            <a:avLst/>
            <a:gdLst/>
            <a:ahLst/>
            <a:cxnLst/>
            <a:rect l="l" t="t" r="r" b="b"/>
            <a:pathLst>
              <a:path w="1097534" h="1207287">
                <a:moveTo>
                  <a:pt x="0" y="0"/>
                </a:moveTo>
                <a:lnTo>
                  <a:pt x="1097534" y="0"/>
                </a:lnTo>
                <a:lnTo>
                  <a:pt x="1097534" y="1207287"/>
                </a:lnTo>
                <a:lnTo>
                  <a:pt x="0" y="1207287"/>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PH"/>
          </a:p>
        </p:txBody>
      </p:sp>
      <p:sp>
        <p:nvSpPr>
          <p:cNvPr id="18" name="Freeform 18"/>
          <p:cNvSpPr/>
          <p:nvPr/>
        </p:nvSpPr>
        <p:spPr>
          <a:xfrm>
            <a:off x="12856681" y="6455011"/>
            <a:ext cx="1207287" cy="1207287"/>
          </a:xfrm>
          <a:custGeom>
            <a:avLst/>
            <a:gdLst/>
            <a:ahLst/>
            <a:cxnLst/>
            <a:rect l="l" t="t" r="r" b="b"/>
            <a:pathLst>
              <a:path w="1207287" h="1207287">
                <a:moveTo>
                  <a:pt x="0" y="0"/>
                </a:moveTo>
                <a:lnTo>
                  <a:pt x="1207287" y="0"/>
                </a:lnTo>
                <a:lnTo>
                  <a:pt x="1207287" y="1207287"/>
                </a:lnTo>
                <a:lnTo>
                  <a:pt x="0" y="1207287"/>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txBody>
          <a:bodyPr/>
          <a:lstStyle/>
          <a:p>
            <a:endParaRPr lang="en-PH"/>
          </a:p>
        </p:txBody>
      </p:sp>
      <p:sp>
        <p:nvSpPr>
          <p:cNvPr id="19" name="Freeform 19"/>
          <p:cNvSpPr/>
          <p:nvPr/>
        </p:nvSpPr>
        <p:spPr>
          <a:xfrm>
            <a:off x="11161350" y="7965591"/>
            <a:ext cx="1104678" cy="1292709"/>
          </a:xfrm>
          <a:custGeom>
            <a:avLst/>
            <a:gdLst/>
            <a:ahLst/>
            <a:cxnLst/>
            <a:rect l="l" t="t" r="r" b="b"/>
            <a:pathLst>
              <a:path w="1104678" h="1292709">
                <a:moveTo>
                  <a:pt x="0" y="0"/>
                </a:moveTo>
                <a:lnTo>
                  <a:pt x="1104679" y="0"/>
                </a:lnTo>
                <a:lnTo>
                  <a:pt x="1104679" y="1292709"/>
                </a:lnTo>
                <a:lnTo>
                  <a:pt x="0" y="1292709"/>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txBody>
          <a:bodyPr/>
          <a:lstStyle/>
          <a:p>
            <a:endParaRPr lang="en-PH"/>
          </a:p>
        </p:txBody>
      </p:sp>
      <p:sp>
        <p:nvSpPr>
          <p:cNvPr id="20" name="Freeform 20"/>
          <p:cNvSpPr/>
          <p:nvPr/>
        </p:nvSpPr>
        <p:spPr>
          <a:xfrm>
            <a:off x="12856681" y="4796949"/>
            <a:ext cx="1174361" cy="1207287"/>
          </a:xfrm>
          <a:custGeom>
            <a:avLst/>
            <a:gdLst/>
            <a:ahLst/>
            <a:cxnLst/>
            <a:rect l="l" t="t" r="r" b="b"/>
            <a:pathLst>
              <a:path w="1174361" h="1207287">
                <a:moveTo>
                  <a:pt x="0" y="0"/>
                </a:moveTo>
                <a:lnTo>
                  <a:pt x="1174360" y="0"/>
                </a:lnTo>
                <a:lnTo>
                  <a:pt x="1174360" y="1207287"/>
                </a:lnTo>
                <a:lnTo>
                  <a:pt x="0" y="1207287"/>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PH"/>
          </a:p>
        </p:txBody>
      </p:sp>
      <p:sp>
        <p:nvSpPr>
          <p:cNvPr id="21" name="Freeform 21"/>
          <p:cNvSpPr/>
          <p:nvPr/>
        </p:nvSpPr>
        <p:spPr>
          <a:xfrm>
            <a:off x="14434367" y="4796949"/>
            <a:ext cx="1084363" cy="1207287"/>
          </a:xfrm>
          <a:custGeom>
            <a:avLst/>
            <a:gdLst/>
            <a:ahLst/>
            <a:cxnLst/>
            <a:rect l="l" t="t" r="r" b="b"/>
            <a:pathLst>
              <a:path w="1084363" h="1207287">
                <a:moveTo>
                  <a:pt x="0" y="0"/>
                </a:moveTo>
                <a:lnTo>
                  <a:pt x="1084363" y="0"/>
                </a:lnTo>
                <a:lnTo>
                  <a:pt x="1084363" y="1207287"/>
                </a:lnTo>
                <a:lnTo>
                  <a:pt x="0" y="1207287"/>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txBody>
          <a:bodyPr/>
          <a:lstStyle/>
          <a:p>
            <a:endParaRPr lang="en-PH"/>
          </a:p>
        </p:txBody>
      </p:sp>
      <p:sp>
        <p:nvSpPr>
          <p:cNvPr id="22" name="Freeform 22"/>
          <p:cNvSpPr/>
          <p:nvPr/>
        </p:nvSpPr>
        <p:spPr>
          <a:xfrm>
            <a:off x="16037594" y="4796949"/>
            <a:ext cx="1084363" cy="1207287"/>
          </a:xfrm>
          <a:custGeom>
            <a:avLst/>
            <a:gdLst/>
            <a:ahLst/>
            <a:cxnLst/>
            <a:rect l="l" t="t" r="r" b="b"/>
            <a:pathLst>
              <a:path w="1084363" h="1207287">
                <a:moveTo>
                  <a:pt x="0" y="0"/>
                </a:moveTo>
                <a:lnTo>
                  <a:pt x="1084363" y="0"/>
                </a:lnTo>
                <a:lnTo>
                  <a:pt x="1084363" y="1207287"/>
                </a:lnTo>
                <a:lnTo>
                  <a:pt x="0" y="1207287"/>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txBody>
          <a:bodyPr/>
          <a:lstStyle/>
          <a:p>
            <a:endParaRPr lang="en-PH"/>
          </a:p>
        </p:txBody>
      </p:sp>
      <p:sp>
        <p:nvSpPr>
          <p:cNvPr id="23" name="Freeform 23"/>
          <p:cNvSpPr/>
          <p:nvPr/>
        </p:nvSpPr>
        <p:spPr>
          <a:xfrm>
            <a:off x="7809275" y="1483592"/>
            <a:ext cx="1101924" cy="1207287"/>
          </a:xfrm>
          <a:custGeom>
            <a:avLst/>
            <a:gdLst/>
            <a:ahLst/>
            <a:cxnLst/>
            <a:rect l="l" t="t" r="r" b="b"/>
            <a:pathLst>
              <a:path w="1101924" h="1207287">
                <a:moveTo>
                  <a:pt x="0" y="0"/>
                </a:moveTo>
                <a:lnTo>
                  <a:pt x="1101924" y="0"/>
                </a:lnTo>
                <a:lnTo>
                  <a:pt x="1101924" y="1207287"/>
                </a:lnTo>
                <a:lnTo>
                  <a:pt x="0" y="1207287"/>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txBody>
          <a:bodyPr/>
          <a:lstStyle/>
          <a:p>
            <a:endParaRPr lang="en-PH"/>
          </a:p>
        </p:txBody>
      </p:sp>
      <p:sp>
        <p:nvSpPr>
          <p:cNvPr id="24" name="Freeform 24"/>
          <p:cNvSpPr/>
          <p:nvPr/>
        </p:nvSpPr>
        <p:spPr>
          <a:xfrm>
            <a:off x="16066130" y="3164833"/>
            <a:ext cx="1055827" cy="1207287"/>
          </a:xfrm>
          <a:custGeom>
            <a:avLst/>
            <a:gdLst/>
            <a:ahLst/>
            <a:cxnLst/>
            <a:rect l="l" t="t" r="r" b="b"/>
            <a:pathLst>
              <a:path w="1055827" h="1207287">
                <a:moveTo>
                  <a:pt x="0" y="0"/>
                </a:moveTo>
                <a:lnTo>
                  <a:pt x="1055827" y="0"/>
                </a:lnTo>
                <a:lnTo>
                  <a:pt x="1055827" y="1207287"/>
                </a:lnTo>
                <a:lnTo>
                  <a:pt x="0" y="1207287"/>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txBody>
          <a:bodyPr/>
          <a:lstStyle/>
          <a:p>
            <a:endParaRPr lang="en-PH"/>
          </a:p>
        </p:txBody>
      </p:sp>
      <p:sp>
        <p:nvSpPr>
          <p:cNvPr id="25" name="Freeform 25"/>
          <p:cNvSpPr/>
          <p:nvPr/>
        </p:nvSpPr>
        <p:spPr>
          <a:xfrm>
            <a:off x="6079651" y="1483592"/>
            <a:ext cx="1289336" cy="1207287"/>
          </a:xfrm>
          <a:custGeom>
            <a:avLst/>
            <a:gdLst/>
            <a:ahLst/>
            <a:cxnLst/>
            <a:rect l="l" t="t" r="r" b="b"/>
            <a:pathLst>
              <a:path w="1289336" h="1207287">
                <a:moveTo>
                  <a:pt x="0" y="0"/>
                </a:moveTo>
                <a:lnTo>
                  <a:pt x="1289335" y="0"/>
                </a:lnTo>
                <a:lnTo>
                  <a:pt x="1289335" y="1207287"/>
                </a:lnTo>
                <a:lnTo>
                  <a:pt x="0" y="1207287"/>
                </a:lnTo>
                <a:lnTo>
                  <a:pt x="0" y="0"/>
                </a:lnTo>
                <a:close/>
              </a:path>
            </a:pathLst>
          </a:custGeom>
          <a:blipFill>
            <a:blip r:embed="rId47">
              <a:extLst>
                <a:ext uri="{96DAC541-7B7A-43D3-8B79-37D633B846F1}">
                  <asvg:svgBlip xmlns:asvg="http://schemas.microsoft.com/office/drawing/2016/SVG/main" r:embed="rId48"/>
                </a:ext>
              </a:extLst>
            </a:blip>
            <a:stretch>
              <a:fillRect/>
            </a:stretch>
          </a:blipFill>
        </p:spPr>
        <p:txBody>
          <a:bodyPr/>
          <a:lstStyle/>
          <a:p>
            <a:endParaRPr lang="en-PH"/>
          </a:p>
        </p:txBody>
      </p:sp>
      <p:sp>
        <p:nvSpPr>
          <p:cNvPr id="26" name="Freeform 26"/>
          <p:cNvSpPr/>
          <p:nvPr/>
        </p:nvSpPr>
        <p:spPr>
          <a:xfrm>
            <a:off x="12820350" y="3206670"/>
            <a:ext cx="985585" cy="1207287"/>
          </a:xfrm>
          <a:custGeom>
            <a:avLst/>
            <a:gdLst/>
            <a:ahLst/>
            <a:cxnLst/>
            <a:rect l="l" t="t" r="r" b="b"/>
            <a:pathLst>
              <a:path w="985585" h="1207287">
                <a:moveTo>
                  <a:pt x="0" y="0"/>
                </a:moveTo>
                <a:lnTo>
                  <a:pt x="985585" y="0"/>
                </a:lnTo>
                <a:lnTo>
                  <a:pt x="985585" y="1207287"/>
                </a:lnTo>
                <a:lnTo>
                  <a:pt x="0" y="1207287"/>
                </a:lnTo>
                <a:lnTo>
                  <a:pt x="0" y="0"/>
                </a:lnTo>
                <a:close/>
              </a:path>
            </a:pathLst>
          </a:custGeom>
          <a:blipFill>
            <a:blip r:embed="rId49">
              <a:extLst>
                <a:ext uri="{96DAC541-7B7A-43D3-8B79-37D633B846F1}">
                  <asvg:svgBlip xmlns:asvg="http://schemas.microsoft.com/office/drawing/2016/SVG/main" r:embed="rId50"/>
                </a:ext>
              </a:extLst>
            </a:blip>
            <a:stretch>
              <a:fillRect/>
            </a:stretch>
          </a:blipFill>
        </p:spPr>
        <p:txBody>
          <a:bodyPr/>
          <a:lstStyle/>
          <a:p>
            <a:endParaRPr lang="en-PH"/>
          </a:p>
        </p:txBody>
      </p:sp>
      <p:sp>
        <p:nvSpPr>
          <p:cNvPr id="27" name="Freeform 27"/>
          <p:cNvSpPr/>
          <p:nvPr/>
        </p:nvSpPr>
        <p:spPr>
          <a:xfrm>
            <a:off x="14434367" y="3142519"/>
            <a:ext cx="1027291" cy="1207287"/>
          </a:xfrm>
          <a:custGeom>
            <a:avLst/>
            <a:gdLst/>
            <a:ahLst/>
            <a:cxnLst/>
            <a:rect l="l" t="t" r="r" b="b"/>
            <a:pathLst>
              <a:path w="1027291" h="1207287">
                <a:moveTo>
                  <a:pt x="0" y="0"/>
                </a:moveTo>
                <a:lnTo>
                  <a:pt x="1027291" y="0"/>
                </a:lnTo>
                <a:lnTo>
                  <a:pt x="1027291" y="1207286"/>
                </a:lnTo>
                <a:lnTo>
                  <a:pt x="0" y="1207286"/>
                </a:lnTo>
                <a:lnTo>
                  <a:pt x="0" y="0"/>
                </a:lnTo>
                <a:close/>
              </a:path>
            </a:pathLst>
          </a:custGeom>
          <a:blipFill>
            <a:blip r:embed="rId51">
              <a:extLst>
                <a:ext uri="{96DAC541-7B7A-43D3-8B79-37D633B846F1}">
                  <asvg:svgBlip xmlns:asvg="http://schemas.microsoft.com/office/drawing/2016/SVG/main" r:embed="rId52"/>
                </a:ext>
              </a:extLst>
            </a:blip>
            <a:stretch>
              <a:fillRect/>
            </a:stretch>
          </a:blipFill>
        </p:spPr>
        <p:txBody>
          <a:bodyPr/>
          <a:lstStyle/>
          <a:p>
            <a:endParaRPr lang="en-PH"/>
          </a:p>
        </p:txBody>
      </p:sp>
      <p:sp>
        <p:nvSpPr>
          <p:cNvPr id="28" name="Freeform 28"/>
          <p:cNvSpPr/>
          <p:nvPr/>
        </p:nvSpPr>
        <p:spPr>
          <a:xfrm>
            <a:off x="7635116" y="6323345"/>
            <a:ext cx="1371475" cy="1351527"/>
          </a:xfrm>
          <a:custGeom>
            <a:avLst/>
            <a:gdLst/>
            <a:ahLst/>
            <a:cxnLst/>
            <a:rect l="l" t="t" r="r" b="b"/>
            <a:pathLst>
              <a:path w="1371475" h="1351527">
                <a:moveTo>
                  <a:pt x="0" y="0"/>
                </a:moveTo>
                <a:lnTo>
                  <a:pt x="1371475" y="0"/>
                </a:lnTo>
                <a:lnTo>
                  <a:pt x="1371475" y="1351527"/>
                </a:lnTo>
                <a:lnTo>
                  <a:pt x="0" y="1351527"/>
                </a:lnTo>
                <a:lnTo>
                  <a:pt x="0" y="0"/>
                </a:lnTo>
                <a:close/>
              </a:path>
            </a:pathLst>
          </a:custGeom>
          <a:blipFill>
            <a:blip r:embed="rId53">
              <a:extLst>
                <a:ext uri="{96DAC541-7B7A-43D3-8B79-37D633B846F1}">
                  <asvg:svgBlip xmlns:asvg="http://schemas.microsoft.com/office/drawing/2016/SVG/main" r:embed="rId54"/>
                </a:ext>
              </a:extLst>
            </a:blip>
            <a:stretch>
              <a:fillRect/>
            </a:stretch>
          </a:blipFill>
        </p:spPr>
        <p:txBody>
          <a:bodyPr/>
          <a:lstStyle/>
          <a:p>
            <a:endParaRPr lang="en-PH"/>
          </a:p>
        </p:txBody>
      </p:sp>
      <p:sp>
        <p:nvSpPr>
          <p:cNvPr id="29" name="Freeform 29"/>
          <p:cNvSpPr/>
          <p:nvPr/>
        </p:nvSpPr>
        <p:spPr>
          <a:xfrm>
            <a:off x="7807601" y="4796949"/>
            <a:ext cx="1245872" cy="1401288"/>
          </a:xfrm>
          <a:custGeom>
            <a:avLst/>
            <a:gdLst/>
            <a:ahLst/>
            <a:cxnLst/>
            <a:rect l="l" t="t" r="r" b="b"/>
            <a:pathLst>
              <a:path w="1245872" h="1401288">
                <a:moveTo>
                  <a:pt x="0" y="0"/>
                </a:moveTo>
                <a:lnTo>
                  <a:pt x="1245872" y="0"/>
                </a:lnTo>
                <a:lnTo>
                  <a:pt x="1245872" y="1401288"/>
                </a:lnTo>
                <a:lnTo>
                  <a:pt x="0" y="1401288"/>
                </a:lnTo>
                <a:lnTo>
                  <a:pt x="0" y="0"/>
                </a:lnTo>
                <a:close/>
              </a:path>
            </a:pathLst>
          </a:custGeom>
          <a:blipFill>
            <a:blip r:embed="rId55">
              <a:extLst>
                <a:ext uri="{96DAC541-7B7A-43D3-8B79-37D633B846F1}">
                  <asvg:svgBlip xmlns:asvg="http://schemas.microsoft.com/office/drawing/2016/SVG/main" r:embed="rId56"/>
                </a:ext>
              </a:extLst>
            </a:blip>
            <a:stretch>
              <a:fillRect/>
            </a:stretch>
          </a:blipFill>
        </p:spPr>
        <p:txBody>
          <a:bodyPr/>
          <a:lstStyle/>
          <a:p>
            <a:endParaRPr lang="en-PH"/>
          </a:p>
        </p:txBody>
      </p:sp>
      <p:sp>
        <p:nvSpPr>
          <p:cNvPr id="30" name="Freeform 30"/>
          <p:cNvSpPr/>
          <p:nvPr/>
        </p:nvSpPr>
        <p:spPr>
          <a:xfrm>
            <a:off x="7713882" y="3206670"/>
            <a:ext cx="1340603" cy="1340603"/>
          </a:xfrm>
          <a:custGeom>
            <a:avLst/>
            <a:gdLst/>
            <a:ahLst/>
            <a:cxnLst/>
            <a:rect l="l" t="t" r="r" b="b"/>
            <a:pathLst>
              <a:path w="1340603" h="1340603">
                <a:moveTo>
                  <a:pt x="0" y="0"/>
                </a:moveTo>
                <a:lnTo>
                  <a:pt x="1340604" y="0"/>
                </a:lnTo>
                <a:lnTo>
                  <a:pt x="1340604" y="1340603"/>
                </a:lnTo>
                <a:lnTo>
                  <a:pt x="0" y="1340603"/>
                </a:lnTo>
                <a:lnTo>
                  <a:pt x="0" y="0"/>
                </a:lnTo>
                <a:close/>
              </a:path>
            </a:pathLst>
          </a:custGeom>
          <a:blipFill>
            <a:blip r:embed="rId57">
              <a:extLst>
                <a:ext uri="{96DAC541-7B7A-43D3-8B79-37D633B846F1}">
                  <asvg:svgBlip xmlns:asvg="http://schemas.microsoft.com/office/drawing/2016/SVG/main" r:embed="rId58"/>
                </a:ext>
              </a:extLst>
            </a:blip>
            <a:stretch>
              <a:fillRect/>
            </a:stretch>
          </a:blipFill>
        </p:spPr>
        <p:txBody>
          <a:bodyPr/>
          <a:lstStyle/>
          <a:p>
            <a:endParaRPr lang="en-PH"/>
          </a:p>
        </p:txBody>
      </p:sp>
      <p:sp>
        <p:nvSpPr>
          <p:cNvPr id="31" name="Freeform 31"/>
          <p:cNvSpPr/>
          <p:nvPr/>
        </p:nvSpPr>
        <p:spPr>
          <a:xfrm>
            <a:off x="6178338" y="8026774"/>
            <a:ext cx="1091962" cy="1108080"/>
          </a:xfrm>
          <a:custGeom>
            <a:avLst/>
            <a:gdLst/>
            <a:ahLst/>
            <a:cxnLst/>
            <a:rect l="l" t="t" r="r" b="b"/>
            <a:pathLst>
              <a:path w="1091962" h="1108080">
                <a:moveTo>
                  <a:pt x="0" y="0"/>
                </a:moveTo>
                <a:lnTo>
                  <a:pt x="1091962" y="0"/>
                </a:lnTo>
                <a:lnTo>
                  <a:pt x="1091962" y="1108080"/>
                </a:lnTo>
                <a:lnTo>
                  <a:pt x="0" y="1108080"/>
                </a:lnTo>
                <a:lnTo>
                  <a:pt x="0" y="0"/>
                </a:lnTo>
                <a:close/>
              </a:path>
            </a:pathLst>
          </a:custGeom>
          <a:blipFill>
            <a:blip r:embed="rId59">
              <a:extLst>
                <a:ext uri="{96DAC541-7B7A-43D3-8B79-37D633B846F1}">
                  <asvg:svgBlip xmlns:asvg="http://schemas.microsoft.com/office/drawing/2016/SVG/main" r:embed="rId60"/>
                </a:ext>
              </a:extLst>
            </a:blip>
            <a:stretch>
              <a:fillRect/>
            </a:stretch>
          </a:blipFill>
        </p:spPr>
        <p:txBody>
          <a:bodyPr/>
          <a:lstStyle/>
          <a:p>
            <a:endParaRPr lang="en-PH"/>
          </a:p>
        </p:txBody>
      </p:sp>
      <p:sp>
        <p:nvSpPr>
          <p:cNvPr id="32" name="Freeform 32"/>
          <p:cNvSpPr/>
          <p:nvPr/>
        </p:nvSpPr>
        <p:spPr>
          <a:xfrm>
            <a:off x="6077670" y="6455011"/>
            <a:ext cx="1336012" cy="1358238"/>
          </a:xfrm>
          <a:custGeom>
            <a:avLst/>
            <a:gdLst/>
            <a:ahLst/>
            <a:cxnLst/>
            <a:rect l="l" t="t" r="r" b="b"/>
            <a:pathLst>
              <a:path w="1336012" h="1358238">
                <a:moveTo>
                  <a:pt x="0" y="0"/>
                </a:moveTo>
                <a:lnTo>
                  <a:pt x="1336012" y="0"/>
                </a:lnTo>
                <a:lnTo>
                  <a:pt x="1336012" y="1358238"/>
                </a:lnTo>
                <a:lnTo>
                  <a:pt x="0" y="1358238"/>
                </a:lnTo>
                <a:lnTo>
                  <a:pt x="0" y="0"/>
                </a:lnTo>
                <a:close/>
              </a:path>
            </a:pathLst>
          </a:custGeom>
          <a:blipFill>
            <a:blip r:embed="rId61">
              <a:extLst>
                <a:ext uri="{96DAC541-7B7A-43D3-8B79-37D633B846F1}">
                  <asvg:svgBlip xmlns:asvg="http://schemas.microsoft.com/office/drawing/2016/SVG/main" r:embed="rId62"/>
                </a:ext>
              </a:extLst>
            </a:blip>
            <a:stretch>
              <a:fillRect/>
            </a:stretch>
          </a:blipFill>
        </p:spPr>
        <p:txBody>
          <a:bodyPr/>
          <a:lstStyle/>
          <a:p>
            <a:endParaRPr lang="en-PH"/>
          </a:p>
        </p:txBody>
      </p:sp>
      <p:sp>
        <p:nvSpPr>
          <p:cNvPr id="33" name="Freeform 33"/>
          <p:cNvSpPr/>
          <p:nvPr/>
        </p:nvSpPr>
        <p:spPr>
          <a:xfrm>
            <a:off x="6178338" y="3360840"/>
            <a:ext cx="902935" cy="1257251"/>
          </a:xfrm>
          <a:custGeom>
            <a:avLst/>
            <a:gdLst/>
            <a:ahLst/>
            <a:cxnLst/>
            <a:rect l="l" t="t" r="r" b="b"/>
            <a:pathLst>
              <a:path w="902935" h="1257251">
                <a:moveTo>
                  <a:pt x="0" y="0"/>
                </a:moveTo>
                <a:lnTo>
                  <a:pt x="902934" y="0"/>
                </a:lnTo>
                <a:lnTo>
                  <a:pt x="902934" y="1257251"/>
                </a:lnTo>
                <a:lnTo>
                  <a:pt x="0" y="1257251"/>
                </a:lnTo>
                <a:lnTo>
                  <a:pt x="0" y="0"/>
                </a:lnTo>
                <a:close/>
              </a:path>
            </a:pathLst>
          </a:custGeom>
          <a:blipFill>
            <a:blip r:embed="rId63">
              <a:extLst>
                <a:ext uri="{96DAC541-7B7A-43D3-8B79-37D633B846F1}">
                  <asvg:svgBlip xmlns:asvg="http://schemas.microsoft.com/office/drawing/2016/SVG/main" r:embed="rId64"/>
                </a:ext>
              </a:extLst>
            </a:blip>
            <a:stretch>
              <a:fillRect/>
            </a:stretch>
          </a:blipFill>
        </p:spPr>
        <p:txBody>
          <a:bodyPr/>
          <a:lstStyle/>
          <a:p>
            <a:endParaRPr lang="en-PH"/>
          </a:p>
        </p:txBody>
      </p:sp>
      <p:sp>
        <p:nvSpPr>
          <p:cNvPr id="34" name="Freeform 34"/>
          <p:cNvSpPr/>
          <p:nvPr/>
        </p:nvSpPr>
        <p:spPr>
          <a:xfrm>
            <a:off x="6134939" y="5002079"/>
            <a:ext cx="1178759" cy="1196157"/>
          </a:xfrm>
          <a:custGeom>
            <a:avLst/>
            <a:gdLst/>
            <a:ahLst/>
            <a:cxnLst/>
            <a:rect l="l" t="t" r="r" b="b"/>
            <a:pathLst>
              <a:path w="1178759" h="1196157">
                <a:moveTo>
                  <a:pt x="0" y="0"/>
                </a:moveTo>
                <a:lnTo>
                  <a:pt x="1178759" y="0"/>
                </a:lnTo>
                <a:lnTo>
                  <a:pt x="1178759" y="1196158"/>
                </a:lnTo>
                <a:lnTo>
                  <a:pt x="0" y="1196158"/>
                </a:lnTo>
                <a:lnTo>
                  <a:pt x="0" y="0"/>
                </a:lnTo>
                <a:close/>
              </a:path>
            </a:pathLst>
          </a:custGeom>
          <a:blipFill>
            <a:blip r:embed="rId65">
              <a:extLst>
                <a:ext uri="{96DAC541-7B7A-43D3-8B79-37D633B846F1}">
                  <asvg:svgBlip xmlns:asvg="http://schemas.microsoft.com/office/drawing/2016/SVG/main" r:embed="rId66"/>
                </a:ext>
              </a:extLst>
            </a:blip>
            <a:stretch>
              <a:fillRect/>
            </a:stretch>
          </a:blipFill>
        </p:spPr>
        <p:txBody>
          <a:bodyPr/>
          <a:lstStyle/>
          <a:p>
            <a:endParaRPr lang="en-PH"/>
          </a:p>
        </p:txBody>
      </p:sp>
      <p:sp>
        <p:nvSpPr>
          <p:cNvPr id="35" name="Freeform 35"/>
          <p:cNvSpPr/>
          <p:nvPr/>
        </p:nvSpPr>
        <p:spPr>
          <a:xfrm>
            <a:off x="12714841" y="1494275"/>
            <a:ext cx="1196604" cy="1196604"/>
          </a:xfrm>
          <a:custGeom>
            <a:avLst/>
            <a:gdLst/>
            <a:ahLst/>
            <a:cxnLst/>
            <a:rect l="l" t="t" r="r" b="b"/>
            <a:pathLst>
              <a:path w="1196604" h="1196604">
                <a:moveTo>
                  <a:pt x="0" y="0"/>
                </a:moveTo>
                <a:lnTo>
                  <a:pt x="1196604" y="0"/>
                </a:lnTo>
                <a:lnTo>
                  <a:pt x="1196604" y="1196604"/>
                </a:lnTo>
                <a:lnTo>
                  <a:pt x="0" y="1196604"/>
                </a:lnTo>
                <a:lnTo>
                  <a:pt x="0" y="0"/>
                </a:lnTo>
                <a:close/>
              </a:path>
            </a:pathLst>
          </a:custGeom>
          <a:blipFill>
            <a:blip r:embed="rId67">
              <a:extLst>
                <a:ext uri="{96DAC541-7B7A-43D3-8B79-37D633B846F1}">
                  <asvg:svgBlip xmlns:asvg="http://schemas.microsoft.com/office/drawing/2016/SVG/main" r:embed="rId68"/>
                </a:ext>
              </a:extLst>
            </a:blip>
            <a:stretch>
              <a:fillRect/>
            </a:stretch>
          </a:blipFill>
        </p:spPr>
        <p:txBody>
          <a:bodyPr/>
          <a:lstStyle/>
          <a:p>
            <a:endParaRPr lang="en-PH"/>
          </a:p>
        </p:txBody>
      </p:sp>
      <p:sp>
        <p:nvSpPr>
          <p:cNvPr id="36" name="Freeform 36"/>
          <p:cNvSpPr/>
          <p:nvPr/>
        </p:nvSpPr>
        <p:spPr>
          <a:xfrm>
            <a:off x="14309094" y="1357968"/>
            <a:ext cx="1345549" cy="1328424"/>
          </a:xfrm>
          <a:custGeom>
            <a:avLst/>
            <a:gdLst/>
            <a:ahLst/>
            <a:cxnLst/>
            <a:rect l="l" t="t" r="r" b="b"/>
            <a:pathLst>
              <a:path w="1345549" h="1328424">
                <a:moveTo>
                  <a:pt x="0" y="0"/>
                </a:moveTo>
                <a:lnTo>
                  <a:pt x="1345549" y="0"/>
                </a:lnTo>
                <a:lnTo>
                  <a:pt x="1345549" y="1328424"/>
                </a:lnTo>
                <a:lnTo>
                  <a:pt x="0" y="1328424"/>
                </a:lnTo>
                <a:lnTo>
                  <a:pt x="0" y="0"/>
                </a:lnTo>
                <a:close/>
              </a:path>
            </a:pathLst>
          </a:custGeom>
          <a:blipFill>
            <a:blip r:embed="rId69">
              <a:extLst>
                <a:ext uri="{96DAC541-7B7A-43D3-8B79-37D633B846F1}">
                  <asvg:svgBlip xmlns:asvg="http://schemas.microsoft.com/office/drawing/2016/SVG/main" r:embed="rId70"/>
                </a:ext>
              </a:extLst>
            </a:blip>
            <a:stretch>
              <a:fillRect/>
            </a:stretch>
          </a:blipFill>
        </p:spPr>
        <p:txBody>
          <a:bodyPr/>
          <a:lstStyle/>
          <a:p>
            <a:endParaRPr lang="en-PH"/>
          </a:p>
        </p:txBody>
      </p:sp>
      <p:sp>
        <p:nvSpPr>
          <p:cNvPr id="37" name="Freeform 37"/>
          <p:cNvSpPr/>
          <p:nvPr/>
        </p:nvSpPr>
        <p:spPr>
          <a:xfrm>
            <a:off x="16023326" y="1479105"/>
            <a:ext cx="1112899" cy="1207287"/>
          </a:xfrm>
          <a:custGeom>
            <a:avLst/>
            <a:gdLst/>
            <a:ahLst/>
            <a:cxnLst/>
            <a:rect l="l" t="t" r="r" b="b"/>
            <a:pathLst>
              <a:path w="1112899" h="1207287">
                <a:moveTo>
                  <a:pt x="0" y="0"/>
                </a:moveTo>
                <a:lnTo>
                  <a:pt x="1112899" y="0"/>
                </a:lnTo>
                <a:lnTo>
                  <a:pt x="1112899" y="1207287"/>
                </a:lnTo>
                <a:lnTo>
                  <a:pt x="0" y="120728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H"/>
          </a:p>
        </p:txBody>
      </p:sp>
      <p:sp>
        <p:nvSpPr>
          <p:cNvPr id="38" name="TextBox 38"/>
          <p:cNvSpPr txBox="1"/>
          <p:nvPr/>
        </p:nvSpPr>
        <p:spPr>
          <a:xfrm>
            <a:off x="1210067" y="3322740"/>
            <a:ext cx="4061831" cy="2325370"/>
          </a:xfrm>
          <a:prstGeom prst="rect">
            <a:avLst/>
          </a:prstGeom>
        </p:spPr>
        <p:txBody>
          <a:bodyPr lIns="0" tIns="0" rIns="0" bIns="0" rtlCol="0" anchor="t">
            <a:spAutoFit/>
          </a:bodyPr>
          <a:lstStyle/>
          <a:p>
            <a:pPr algn="l">
              <a:lnSpc>
                <a:spcPts val="3080"/>
              </a:lnSpc>
            </a:pPr>
            <a:r>
              <a:rPr lang="en-US" sz="2200">
                <a:solidFill>
                  <a:srgbClr val="01003B"/>
                </a:solidFill>
                <a:latin typeface="Be Vietnam"/>
                <a:ea typeface="Be Vietnam"/>
                <a:cs typeface="Be Vietnam"/>
                <a:sym typeface="Be Vietnam"/>
              </a:rPr>
              <a:t>Use these design resources</a:t>
            </a:r>
          </a:p>
          <a:p>
            <a:pPr algn="l">
              <a:lnSpc>
                <a:spcPts val="3080"/>
              </a:lnSpc>
            </a:pPr>
            <a:r>
              <a:rPr lang="en-US" sz="2200">
                <a:solidFill>
                  <a:srgbClr val="01003B"/>
                </a:solidFill>
                <a:latin typeface="Be Vietnam"/>
                <a:ea typeface="Be Vietnam"/>
                <a:cs typeface="Be Vietnam"/>
                <a:sym typeface="Be Vietnam"/>
              </a:rPr>
              <a:t>in your Canva Presentation. Happy designing! </a:t>
            </a:r>
          </a:p>
          <a:p>
            <a:pPr algn="l">
              <a:lnSpc>
                <a:spcPts val="3080"/>
              </a:lnSpc>
            </a:pPr>
            <a:endParaRPr lang="en-US" sz="2200">
              <a:solidFill>
                <a:srgbClr val="01003B"/>
              </a:solidFill>
              <a:latin typeface="Be Vietnam"/>
              <a:ea typeface="Be Vietnam"/>
              <a:cs typeface="Be Vietnam"/>
              <a:sym typeface="Be Vietnam"/>
            </a:endParaRPr>
          </a:p>
          <a:p>
            <a:pPr algn="l">
              <a:lnSpc>
                <a:spcPts val="3080"/>
              </a:lnSpc>
            </a:pPr>
            <a:r>
              <a:rPr lang="en-US" sz="2200">
                <a:solidFill>
                  <a:srgbClr val="01003B"/>
                </a:solidFill>
                <a:latin typeface="Be Vietnam"/>
                <a:ea typeface="Be Vietnam"/>
                <a:cs typeface="Be Vietnam"/>
                <a:sym typeface="Be Vietnam"/>
              </a:rPr>
              <a:t>Delete or hide this page</a:t>
            </a:r>
          </a:p>
          <a:p>
            <a:pPr algn="l">
              <a:lnSpc>
                <a:spcPts val="3080"/>
              </a:lnSpc>
            </a:pPr>
            <a:r>
              <a:rPr lang="en-US" sz="2200">
                <a:solidFill>
                  <a:srgbClr val="01003B"/>
                </a:solidFill>
                <a:latin typeface="Be Vietnam"/>
                <a:ea typeface="Be Vietnam"/>
                <a:cs typeface="Be Vietnam"/>
                <a:sym typeface="Be Vietnam"/>
              </a:rPr>
              <a:t>before presenting. </a:t>
            </a:r>
          </a:p>
        </p:txBody>
      </p:sp>
      <p:sp>
        <p:nvSpPr>
          <p:cNvPr id="39" name="TextBox 39"/>
          <p:cNvSpPr txBox="1"/>
          <p:nvPr/>
        </p:nvSpPr>
        <p:spPr>
          <a:xfrm>
            <a:off x="1210067" y="1317877"/>
            <a:ext cx="4070572" cy="1628775"/>
          </a:xfrm>
          <a:prstGeom prst="rect">
            <a:avLst/>
          </a:prstGeom>
        </p:spPr>
        <p:txBody>
          <a:bodyPr lIns="0" tIns="0" rIns="0" bIns="0" rtlCol="0" anchor="t">
            <a:spAutoFit/>
          </a:bodyPr>
          <a:lstStyle/>
          <a:p>
            <a:pPr marL="0" lvl="0" indent="0" algn="l">
              <a:lnSpc>
                <a:spcPts val="6450"/>
              </a:lnSpc>
            </a:pPr>
            <a:r>
              <a:rPr lang="en-US" sz="5000" b="1">
                <a:solidFill>
                  <a:srgbClr val="01003B"/>
                </a:solidFill>
                <a:latin typeface="Be Vietnam Ultra-Bold"/>
                <a:ea typeface="Be Vietnam Ultra-Bold"/>
                <a:cs typeface="Be Vietnam Ultra-Bold"/>
                <a:sym typeface="Be Vietnam Ultra-Bold"/>
              </a:rPr>
              <a:t>RESOURCE PAGE</a:t>
            </a:r>
          </a:p>
        </p:txBody>
      </p:sp>
      <p:sp>
        <p:nvSpPr>
          <p:cNvPr id="40" name="AutoShape 40"/>
          <p:cNvSpPr/>
          <p:nvPr/>
        </p:nvSpPr>
        <p:spPr>
          <a:xfrm>
            <a:off x="5442956" y="-168895"/>
            <a:ext cx="19050" cy="10905668"/>
          </a:xfrm>
          <a:prstGeom prst="line">
            <a:avLst/>
          </a:prstGeom>
          <a:ln w="38100" cap="flat">
            <a:solidFill>
              <a:srgbClr val="000000"/>
            </a:solidFill>
            <a:prstDash val="solid"/>
            <a:headEnd type="none" w="sm" len="sm"/>
            <a:tailEnd type="none" w="sm" len="sm"/>
          </a:ln>
        </p:spPr>
        <p:txBody>
          <a:bodyPr/>
          <a:lstStyle/>
          <a:p>
            <a:endParaRPr lang="en-PH"/>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4"/>
            <a:stretch>
              <a:fillRect l="-9222" t="-4461" r="-20094" b="-4717"/>
            </a:stretch>
          </a:blipFill>
        </p:spPr>
        <p:txBody>
          <a:bodyPr/>
          <a:lstStyle/>
          <a:p>
            <a:endParaRPr lang="en-PH"/>
          </a:p>
        </p:txBody>
      </p:sp>
      <p:grpSp>
        <p:nvGrpSpPr>
          <p:cNvPr id="3" name="Group 3"/>
          <p:cNvGrpSpPr/>
          <p:nvPr/>
        </p:nvGrpSpPr>
        <p:grpSpPr>
          <a:xfrm rot="-1689571">
            <a:off x="12939732" y="-1577438"/>
            <a:ext cx="3086100" cy="7144088"/>
            <a:chOff x="0" y="0"/>
            <a:chExt cx="812800" cy="1881571"/>
          </a:xfrm>
        </p:grpSpPr>
        <p:sp>
          <p:nvSpPr>
            <p:cNvPr id="4" name="Freeform 4"/>
            <p:cNvSpPr/>
            <p:nvPr/>
          </p:nvSpPr>
          <p:spPr>
            <a:xfrm>
              <a:off x="0" y="0"/>
              <a:ext cx="812800" cy="1881571"/>
            </a:xfrm>
            <a:custGeom>
              <a:avLst/>
              <a:gdLst/>
              <a:ahLst/>
              <a:cxnLst/>
              <a:rect l="l" t="t" r="r" b="b"/>
              <a:pathLst>
                <a:path w="812800" h="1881571">
                  <a:moveTo>
                    <a:pt x="0" y="0"/>
                  </a:moveTo>
                  <a:lnTo>
                    <a:pt x="812800" y="0"/>
                  </a:lnTo>
                  <a:lnTo>
                    <a:pt x="812800" y="1881571"/>
                  </a:lnTo>
                  <a:lnTo>
                    <a:pt x="0" y="1881571"/>
                  </a:lnTo>
                  <a:close/>
                </a:path>
              </a:pathLst>
            </a:custGeom>
            <a:solidFill>
              <a:srgbClr val="262262"/>
            </a:solidFill>
          </p:spPr>
          <p:txBody>
            <a:bodyPr/>
            <a:lstStyle/>
            <a:p>
              <a:endParaRPr lang="en-PH"/>
            </a:p>
          </p:txBody>
        </p:sp>
        <p:sp>
          <p:nvSpPr>
            <p:cNvPr id="5" name="TextBox 5"/>
            <p:cNvSpPr txBox="1"/>
            <p:nvPr/>
          </p:nvSpPr>
          <p:spPr>
            <a:xfrm>
              <a:off x="0" y="-47625"/>
              <a:ext cx="812800" cy="1929196"/>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1255401" y="3142464"/>
            <a:ext cx="11132996" cy="4352505"/>
            <a:chOff x="0" y="0"/>
            <a:chExt cx="3498255" cy="1367662"/>
          </a:xfrm>
        </p:grpSpPr>
        <p:sp>
          <p:nvSpPr>
            <p:cNvPr id="7" name="Freeform 7"/>
            <p:cNvSpPr/>
            <p:nvPr/>
          </p:nvSpPr>
          <p:spPr>
            <a:xfrm>
              <a:off x="0" y="0"/>
              <a:ext cx="3498255" cy="1367661"/>
            </a:xfrm>
            <a:custGeom>
              <a:avLst/>
              <a:gdLst/>
              <a:ahLst/>
              <a:cxnLst/>
              <a:rect l="l" t="t" r="r" b="b"/>
              <a:pathLst>
                <a:path w="3498255" h="1367661">
                  <a:moveTo>
                    <a:pt x="9736" y="0"/>
                  </a:moveTo>
                  <a:lnTo>
                    <a:pt x="3488519" y="0"/>
                  </a:lnTo>
                  <a:cubicBezTo>
                    <a:pt x="3493896" y="0"/>
                    <a:pt x="3498255" y="4359"/>
                    <a:pt x="3498255" y="9736"/>
                  </a:cubicBezTo>
                  <a:lnTo>
                    <a:pt x="3498255" y="1357926"/>
                  </a:lnTo>
                  <a:cubicBezTo>
                    <a:pt x="3498255" y="1363303"/>
                    <a:pt x="3493896" y="1367661"/>
                    <a:pt x="3488519" y="1367661"/>
                  </a:cubicBezTo>
                  <a:lnTo>
                    <a:pt x="9736" y="1367661"/>
                  </a:lnTo>
                  <a:cubicBezTo>
                    <a:pt x="4359" y="1367661"/>
                    <a:pt x="0" y="1363303"/>
                    <a:pt x="0" y="1357926"/>
                  </a:cubicBezTo>
                  <a:lnTo>
                    <a:pt x="0" y="9736"/>
                  </a:lnTo>
                  <a:cubicBezTo>
                    <a:pt x="0" y="4359"/>
                    <a:pt x="4359" y="0"/>
                    <a:pt x="9736" y="0"/>
                  </a:cubicBezTo>
                  <a:close/>
                </a:path>
              </a:pathLst>
            </a:custGeom>
            <a:solidFill>
              <a:srgbClr val="000000">
                <a:alpha val="0"/>
              </a:srgbClr>
            </a:solidFill>
            <a:ln w="95250" cap="sq">
              <a:solidFill>
                <a:srgbClr val="195759"/>
              </a:solidFill>
              <a:prstDash val="solid"/>
              <a:miter/>
            </a:ln>
          </p:spPr>
          <p:txBody>
            <a:bodyPr/>
            <a:lstStyle/>
            <a:p>
              <a:endParaRPr lang="en-PH"/>
            </a:p>
          </p:txBody>
        </p:sp>
        <p:sp>
          <p:nvSpPr>
            <p:cNvPr id="8" name="TextBox 8"/>
            <p:cNvSpPr txBox="1"/>
            <p:nvPr/>
          </p:nvSpPr>
          <p:spPr>
            <a:xfrm>
              <a:off x="0" y="-47625"/>
              <a:ext cx="3498255" cy="1415287"/>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2195502" y="3672267"/>
            <a:ext cx="8869647" cy="1541675"/>
          </a:xfrm>
          <a:prstGeom prst="rect">
            <a:avLst/>
          </a:prstGeom>
        </p:spPr>
        <p:txBody>
          <a:bodyPr lIns="0" tIns="0" rIns="0" bIns="0" rtlCol="0" anchor="t">
            <a:spAutoFit/>
          </a:bodyPr>
          <a:lstStyle/>
          <a:p>
            <a:pPr algn="l">
              <a:lnSpc>
                <a:spcPts val="12675"/>
              </a:lnSpc>
              <a:spcBef>
                <a:spcPct val="0"/>
              </a:spcBef>
            </a:pPr>
            <a:r>
              <a:rPr lang="en-US" sz="9054">
                <a:solidFill>
                  <a:srgbClr val="33326B"/>
                </a:solidFill>
                <a:latin typeface="Hind Siliguri"/>
                <a:ea typeface="Hind Siliguri"/>
                <a:cs typeface="Hind Siliguri"/>
                <a:sym typeface="Hind Siliguri"/>
              </a:rPr>
              <a:t>SOFTWARE</a:t>
            </a:r>
          </a:p>
        </p:txBody>
      </p:sp>
      <p:sp>
        <p:nvSpPr>
          <p:cNvPr id="10" name="TextBox 10"/>
          <p:cNvSpPr txBox="1"/>
          <p:nvPr/>
        </p:nvSpPr>
        <p:spPr>
          <a:xfrm>
            <a:off x="1255401" y="4616055"/>
            <a:ext cx="11132996" cy="2600410"/>
          </a:xfrm>
          <a:prstGeom prst="rect">
            <a:avLst/>
          </a:prstGeom>
        </p:spPr>
        <p:txBody>
          <a:bodyPr lIns="0" tIns="0" rIns="0" bIns="0" rtlCol="0" anchor="t">
            <a:spAutoFit/>
          </a:bodyPr>
          <a:lstStyle/>
          <a:p>
            <a:pPr algn="ctr">
              <a:lnSpc>
                <a:spcPts val="21239"/>
              </a:lnSpc>
              <a:spcBef>
                <a:spcPct val="0"/>
              </a:spcBef>
            </a:pPr>
            <a:r>
              <a:rPr lang="en-US" sz="15170" b="1">
                <a:solidFill>
                  <a:srgbClr val="33326B"/>
                </a:solidFill>
                <a:latin typeface="TT Chocolates Bold"/>
                <a:ea typeface="TT Chocolates Bold"/>
                <a:cs typeface="TT Chocolates Bold"/>
                <a:sym typeface="TT Chocolates Bold"/>
              </a:rPr>
              <a:t>TESTING     </a:t>
            </a:r>
          </a:p>
        </p:txBody>
      </p:sp>
      <p:sp>
        <p:nvSpPr>
          <p:cNvPr id="11" name="TextBox 11"/>
          <p:cNvSpPr txBox="1"/>
          <p:nvPr/>
        </p:nvSpPr>
        <p:spPr>
          <a:xfrm>
            <a:off x="1288434" y="1375260"/>
            <a:ext cx="6002062" cy="262255"/>
          </a:xfrm>
          <a:prstGeom prst="rect">
            <a:avLst/>
          </a:prstGeom>
        </p:spPr>
        <p:txBody>
          <a:bodyPr lIns="0" tIns="0" rIns="0" bIns="0" rtlCol="0" anchor="t">
            <a:spAutoFit/>
          </a:bodyPr>
          <a:lstStyle/>
          <a:p>
            <a:pPr algn="l">
              <a:lnSpc>
                <a:spcPts val="2089"/>
              </a:lnSpc>
            </a:pPr>
            <a:r>
              <a:rPr lang="en-US" sz="1899" b="1">
                <a:solidFill>
                  <a:srgbClr val="33326B"/>
                </a:solidFill>
                <a:latin typeface="TT Chocolates Bold"/>
                <a:ea typeface="TT Chocolates Bold"/>
                <a:cs typeface="TT Chocolates Bold"/>
                <a:sym typeface="TT Chocolates Bold"/>
              </a:rPr>
              <a:t>UNIT 5:  SOFTWARE TESTING AND DEPLOYMENT</a:t>
            </a:r>
          </a:p>
        </p:txBody>
      </p:sp>
      <p:sp>
        <p:nvSpPr>
          <p:cNvPr id="12" name="TextBox 12"/>
          <p:cNvSpPr txBox="1"/>
          <p:nvPr/>
        </p:nvSpPr>
        <p:spPr>
          <a:xfrm>
            <a:off x="1288434" y="8737293"/>
            <a:ext cx="4455999" cy="519430"/>
          </a:xfrm>
          <a:prstGeom prst="rect">
            <a:avLst/>
          </a:prstGeom>
        </p:spPr>
        <p:txBody>
          <a:bodyPr lIns="0" tIns="0" rIns="0" bIns="0" rtlCol="0" anchor="t">
            <a:spAutoFit/>
          </a:bodyPr>
          <a:lstStyle/>
          <a:p>
            <a:pPr algn="l">
              <a:lnSpc>
                <a:spcPts val="2089"/>
              </a:lnSpc>
            </a:pPr>
            <a:r>
              <a:rPr lang="en-US" sz="1899" b="1">
                <a:solidFill>
                  <a:srgbClr val="33326B"/>
                </a:solidFill>
                <a:latin typeface="TT Chocolates Bold"/>
                <a:ea typeface="TT Chocolates Bold"/>
                <a:cs typeface="TT Chocolates Bold"/>
                <a:sym typeface="TT Chocolates Bold"/>
              </a:rPr>
              <a:t>ADEVA, ARNOLD          </a:t>
            </a:r>
          </a:p>
          <a:p>
            <a:pPr algn="l">
              <a:lnSpc>
                <a:spcPts val="2089"/>
              </a:lnSpc>
            </a:pPr>
            <a:r>
              <a:rPr lang="en-US" sz="1899" b="1">
                <a:solidFill>
                  <a:srgbClr val="33326B"/>
                </a:solidFill>
                <a:latin typeface="TT Chocolates Bold"/>
                <a:ea typeface="TT Chocolates Bold"/>
                <a:cs typeface="TT Chocolates Bold"/>
                <a:sym typeface="TT Chocolates Bold"/>
              </a:rPr>
              <a:t>CABALLERO, SHARON </a:t>
            </a:r>
          </a:p>
        </p:txBody>
      </p:sp>
      <p:pic>
        <p:nvPicPr>
          <p:cNvPr id="13" name="Picture 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0" y="0"/>
            <a:ext cx="18288000" cy="10320950"/>
          </a:xfrm>
          <a:prstGeom prst="rect">
            <a:avLst/>
          </a:prstGeom>
        </p:spPr>
      </p:pic>
      <p:sp>
        <p:nvSpPr>
          <p:cNvPr id="14" name="TextBox 14"/>
          <p:cNvSpPr txBox="1"/>
          <p:nvPr/>
        </p:nvSpPr>
        <p:spPr>
          <a:xfrm>
            <a:off x="1440834" y="8889693"/>
            <a:ext cx="4455999" cy="538609"/>
          </a:xfrm>
          <a:prstGeom prst="rect">
            <a:avLst/>
          </a:prstGeom>
        </p:spPr>
        <p:txBody>
          <a:bodyPr lIns="0" tIns="0" rIns="0" bIns="0" rtlCol="0" anchor="t">
            <a:spAutoFit/>
          </a:bodyPr>
          <a:lstStyle/>
          <a:p>
            <a:pPr algn="l">
              <a:lnSpc>
                <a:spcPts val="2089"/>
              </a:lnSpc>
            </a:pPr>
            <a:r>
              <a:rPr lang="en-US" sz="1899" b="1" dirty="0">
                <a:solidFill>
                  <a:schemeClr val="bg1"/>
                </a:solidFill>
                <a:latin typeface="TT Chocolates Bold"/>
                <a:ea typeface="TT Chocolates Bold"/>
                <a:cs typeface="TT Chocolates Bold"/>
                <a:sym typeface="TT Chocolates Bold"/>
              </a:rPr>
              <a:t>ADEVA, ARNOLD          </a:t>
            </a:r>
          </a:p>
          <a:p>
            <a:pPr algn="l">
              <a:lnSpc>
                <a:spcPts val="2089"/>
              </a:lnSpc>
            </a:pPr>
            <a:r>
              <a:rPr lang="en-US" sz="1899" b="1" dirty="0">
                <a:solidFill>
                  <a:schemeClr val="bg1"/>
                </a:solidFill>
                <a:latin typeface="TT Chocolates Bold"/>
                <a:ea typeface="TT Chocolates Bold"/>
                <a:cs typeface="TT Chocolates Bold"/>
                <a:sym typeface="TT Chocolates Bold"/>
              </a:rPr>
              <a:t>CABALLERO, SHARON </a:t>
            </a:r>
          </a:p>
        </p:txBody>
      </p:sp>
      <p:grpSp>
        <p:nvGrpSpPr>
          <p:cNvPr id="15" name="Group 15"/>
          <p:cNvGrpSpPr/>
          <p:nvPr/>
        </p:nvGrpSpPr>
        <p:grpSpPr>
          <a:xfrm>
            <a:off x="1407801" y="3294864"/>
            <a:ext cx="11132996" cy="4352505"/>
            <a:chOff x="0" y="0"/>
            <a:chExt cx="3498255" cy="1367662"/>
          </a:xfrm>
        </p:grpSpPr>
        <p:sp>
          <p:nvSpPr>
            <p:cNvPr id="16" name="Freeform 16"/>
            <p:cNvSpPr/>
            <p:nvPr/>
          </p:nvSpPr>
          <p:spPr>
            <a:xfrm>
              <a:off x="0" y="0"/>
              <a:ext cx="3498255" cy="1367661"/>
            </a:xfrm>
            <a:custGeom>
              <a:avLst/>
              <a:gdLst/>
              <a:ahLst/>
              <a:cxnLst/>
              <a:rect l="l" t="t" r="r" b="b"/>
              <a:pathLst>
                <a:path w="3498255" h="1367661">
                  <a:moveTo>
                    <a:pt x="9736" y="0"/>
                  </a:moveTo>
                  <a:lnTo>
                    <a:pt x="3488519" y="0"/>
                  </a:lnTo>
                  <a:cubicBezTo>
                    <a:pt x="3493896" y="0"/>
                    <a:pt x="3498255" y="4359"/>
                    <a:pt x="3498255" y="9736"/>
                  </a:cubicBezTo>
                  <a:lnTo>
                    <a:pt x="3498255" y="1357926"/>
                  </a:lnTo>
                  <a:cubicBezTo>
                    <a:pt x="3498255" y="1363303"/>
                    <a:pt x="3493896" y="1367661"/>
                    <a:pt x="3488519" y="1367661"/>
                  </a:cubicBezTo>
                  <a:lnTo>
                    <a:pt x="9736" y="1367661"/>
                  </a:lnTo>
                  <a:cubicBezTo>
                    <a:pt x="4359" y="1367661"/>
                    <a:pt x="0" y="1363303"/>
                    <a:pt x="0" y="1357926"/>
                  </a:cubicBezTo>
                  <a:lnTo>
                    <a:pt x="0" y="9736"/>
                  </a:lnTo>
                  <a:cubicBezTo>
                    <a:pt x="0" y="4359"/>
                    <a:pt x="4359" y="0"/>
                    <a:pt x="9736" y="0"/>
                  </a:cubicBezTo>
                  <a:close/>
                </a:path>
              </a:pathLst>
            </a:custGeom>
            <a:solidFill>
              <a:srgbClr val="000000">
                <a:alpha val="54902"/>
              </a:srgbClr>
            </a:solidFill>
            <a:ln w="95250" cap="sq">
              <a:solidFill>
                <a:srgbClr val="195759">
                  <a:alpha val="54902"/>
                </a:srgbClr>
              </a:solidFill>
              <a:prstDash val="solid"/>
              <a:miter/>
            </a:ln>
          </p:spPr>
          <p:txBody>
            <a:bodyPr/>
            <a:lstStyle/>
            <a:p>
              <a:endParaRPr lang="en-PH"/>
            </a:p>
          </p:txBody>
        </p:sp>
        <p:sp>
          <p:nvSpPr>
            <p:cNvPr id="17" name="TextBox 17"/>
            <p:cNvSpPr txBox="1"/>
            <p:nvPr/>
          </p:nvSpPr>
          <p:spPr>
            <a:xfrm>
              <a:off x="0" y="-47625"/>
              <a:ext cx="3498255" cy="1415287"/>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2347902" y="3824667"/>
            <a:ext cx="8869647" cy="1541675"/>
          </a:xfrm>
          <a:prstGeom prst="rect">
            <a:avLst/>
          </a:prstGeom>
        </p:spPr>
        <p:txBody>
          <a:bodyPr lIns="0" tIns="0" rIns="0" bIns="0" rtlCol="0" anchor="t">
            <a:spAutoFit/>
          </a:bodyPr>
          <a:lstStyle/>
          <a:p>
            <a:pPr algn="l">
              <a:lnSpc>
                <a:spcPts val="12675"/>
              </a:lnSpc>
              <a:spcBef>
                <a:spcPct val="0"/>
              </a:spcBef>
            </a:pPr>
            <a:r>
              <a:rPr lang="en-US" sz="9054" dirty="0">
                <a:solidFill>
                  <a:srgbClr val="FFFFFF"/>
                </a:solidFill>
                <a:latin typeface="Hind Siliguri"/>
                <a:ea typeface="Hind Siliguri"/>
                <a:cs typeface="Hind Siliguri"/>
                <a:sym typeface="Hind Siliguri"/>
              </a:rPr>
              <a:t>SOFTWARE</a:t>
            </a:r>
          </a:p>
        </p:txBody>
      </p:sp>
      <p:sp>
        <p:nvSpPr>
          <p:cNvPr id="19" name="TextBox 19"/>
          <p:cNvSpPr txBox="1"/>
          <p:nvPr/>
        </p:nvSpPr>
        <p:spPr>
          <a:xfrm>
            <a:off x="152400" y="4768455"/>
            <a:ext cx="11132996" cy="2600410"/>
          </a:xfrm>
          <a:prstGeom prst="rect">
            <a:avLst/>
          </a:prstGeom>
        </p:spPr>
        <p:txBody>
          <a:bodyPr lIns="0" tIns="0" rIns="0" bIns="0" rtlCol="0" anchor="t">
            <a:spAutoFit/>
          </a:bodyPr>
          <a:lstStyle/>
          <a:p>
            <a:pPr algn="ctr">
              <a:lnSpc>
                <a:spcPts val="21239"/>
              </a:lnSpc>
              <a:spcBef>
                <a:spcPct val="0"/>
              </a:spcBef>
            </a:pPr>
            <a:r>
              <a:rPr lang="en-US" sz="15170" b="1" dirty="0">
                <a:solidFill>
                  <a:srgbClr val="FFFFFF"/>
                </a:solidFill>
                <a:latin typeface="TT Chocolates Bold"/>
                <a:ea typeface="TT Chocolates Bold"/>
                <a:cs typeface="TT Chocolates Bold"/>
                <a:sym typeface="TT Chocolates Bold"/>
              </a:rPr>
              <a:t>TESTING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rot="-10800000">
            <a:off x="2453685" y="4451108"/>
            <a:ext cx="1391113" cy="1349481"/>
            <a:chOff x="0" y="0"/>
            <a:chExt cx="537407" cy="521324"/>
          </a:xfrm>
        </p:grpSpPr>
        <p:sp>
          <p:nvSpPr>
            <p:cNvPr id="4" name="Freeform 4"/>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5" name="TextBox 5"/>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rot="19756">
            <a:off x="4238885" y="6278981"/>
            <a:ext cx="5139970" cy="422843"/>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Briefly describe the concept</a:t>
            </a:r>
          </a:p>
        </p:txBody>
      </p:sp>
      <p:grpSp>
        <p:nvGrpSpPr>
          <p:cNvPr id="7" name="Group 7"/>
          <p:cNvGrpSpPr/>
          <p:nvPr/>
        </p:nvGrpSpPr>
        <p:grpSpPr>
          <a:xfrm rot="-10800000">
            <a:off x="2453685" y="5838549"/>
            <a:ext cx="1391113" cy="1349481"/>
            <a:chOff x="0" y="0"/>
            <a:chExt cx="537407" cy="521324"/>
          </a:xfrm>
        </p:grpSpPr>
        <p:sp>
          <p:nvSpPr>
            <p:cNvPr id="8" name="Freeform 8"/>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9" name="TextBox 9"/>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rot="-10800000">
            <a:off x="2453685" y="7225989"/>
            <a:ext cx="1391113" cy="1349481"/>
            <a:chOff x="0" y="0"/>
            <a:chExt cx="537407" cy="521324"/>
          </a:xfrm>
        </p:grpSpPr>
        <p:sp>
          <p:nvSpPr>
            <p:cNvPr id="11" name="Freeform 11"/>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12" name="TextBox 12"/>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rot="-10800000">
            <a:off x="9379754" y="4451108"/>
            <a:ext cx="1391113" cy="1349481"/>
            <a:chOff x="0" y="0"/>
            <a:chExt cx="537407" cy="521324"/>
          </a:xfrm>
        </p:grpSpPr>
        <p:sp>
          <p:nvSpPr>
            <p:cNvPr id="14" name="Freeform 14"/>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15" name="TextBox 15"/>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rot="-10800000">
            <a:off x="9379754" y="5838549"/>
            <a:ext cx="1391113" cy="1349481"/>
            <a:chOff x="0" y="0"/>
            <a:chExt cx="537407" cy="521324"/>
          </a:xfrm>
        </p:grpSpPr>
        <p:sp>
          <p:nvSpPr>
            <p:cNvPr id="17" name="Freeform 17"/>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18" name="TextBox 18"/>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19" name="Group 19"/>
          <p:cNvGrpSpPr/>
          <p:nvPr/>
        </p:nvGrpSpPr>
        <p:grpSpPr>
          <a:xfrm rot="-10800000">
            <a:off x="9379754" y="7225989"/>
            <a:ext cx="1391113" cy="1349481"/>
            <a:chOff x="0" y="0"/>
            <a:chExt cx="537407" cy="521324"/>
          </a:xfrm>
        </p:grpSpPr>
        <p:sp>
          <p:nvSpPr>
            <p:cNvPr id="20" name="Freeform 20"/>
            <p:cNvSpPr/>
            <p:nvPr/>
          </p:nvSpPr>
          <p:spPr>
            <a:xfrm>
              <a:off x="0" y="0"/>
              <a:ext cx="537407" cy="521324"/>
            </a:xfrm>
            <a:custGeom>
              <a:avLst/>
              <a:gdLst/>
              <a:ahLst/>
              <a:cxnLst/>
              <a:rect l="l" t="t" r="r" b="b"/>
              <a:pathLst>
                <a:path w="537407" h="521324">
                  <a:moveTo>
                    <a:pt x="77914" y="0"/>
                  </a:moveTo>
                  <a:lnTo>
                    <a:pt x="459494" y="0"/>
                  </a:lnTo>
                  <a:cubicBezTo>
                    <a:pt x="502524" y="0"/>
                    <a:pt x="537407" y="34883"/>
                    <a:pt x="537407" y="77914"/>
                  </a:cubicBezTo>
                  <a:lnTo>
                    <a:pt x="537407" y="443410"/>
                  </a:lnTo>
                  <a:cubicBezTo>
                    <a:pt x="537407" y="486441"/>
                    <a:pt x="502524" y="521324"/>
                    <a:pt x="459494" y="521324"/>
                  </a:cubicBezTo>
                  <a:lnTo>
                    <a:pt x="77914" y="521324"/>
                  </a:lnTo>
                  <a:cubicBezTo>
                    <a:pt x="34883" y="521324"/>
                    <a:pt x="0" y="486441"/>
                    <a:pt x="0" y="443410"/>
                  </a:cubicBezTo>
                  <a:lnTo>
                    <a:pt x="0" y="77914"/>
                  </a:lnTo>
                  <a:cubicBezTo>
                    <a:pt x="0" y="34883"/>
                    <a:pt x="34883" y="0"/>
                    <a:pt x="77914"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21" name="TextBox 21"/>
            <p:cNvSpPr txBox="1"/>
            <p:nvPr/>
          </p:nvSpPr>
          <p:spPr>
            <a:xfrm>
              <a:off x="0" y="-47625"/>
              <a:ext cx="537407" cy="568949"/>
            </a:xfrm>
            <a:prstGeom prst="rect">
              <a:avLst/>
            </a:prstGeom>
          </p:spPr>
          <p:txBody>
            <a:bodyPr lIns="50800" tIns="50800" rIns="50800" bIns="50800" rtlCol="0" anchor="ctr"/>
            <a:lstStyle/>
            <a:p>
              <a:pPr algn="ctr">
                <a:lnSpc>
                  <a:spcPts val="2800"/>
                </a:lnSpc>
              </a:pPr>
              <a:endParaRPr/>
            </a:p>
          </p:txBody>
        </p:sp>
      </p:grpSp>
      <p:grpSp>
        <p:nvGrpSpPr>
          <p:cNvPr id="22" name="Group 22"/>
          <p:cNvGrpSpPr/>
          <p:nvPr/>
        </p:nvGrpSpPr>
        <p:grpSpPr>
          <a:xfrm rot="8100000">
            <a:off x="15141130" y="1681505"/>
            <a:ext cx="2103985" cy="2103985"/>
            <a:chOff x="0" y="0"/>
            <a:chExt cx="812800" cy="812800"/>
          </a:xfrm>
        </p:grpSpPr>
        <p:sp>
          <p:nvSpPr>
            <p:cNvPr id="23" name="Freeform 23"/>
            <p:cNvSpPr/>
            <p:nvPr/>
          </p:nvSpPr>
          <p:spPr>
            <a:xfrm>
              <a:off x="0" y="0"/>
              <a:ext cx="812800" cy="812800"/>
            </a:xfrm>
            <a:custGeom>
              <a:avLst/>
              <a:gdLst/>
              <a:ahLst/>
              <a:cxnLst/>
              <a:rect l="l" t="t" r="r" b="b"/>
              <a:pathLst>
                <a:path w="812800" h="812800">
                  <a:moveTo>
                    <a:pt x="51515" y="0"/>
                  </a:moveTo>
                  <a:lnTo>
                    <a:pt x="761285" y="0"/>
                  </a:lnTo>
                  <a:cubicBezTo>
                    <a:pt x="789736" y="0"/>
                    <a:pt x="812800" y="23064"/>
                    <a:pt x="812800" y="51515"/>
                  </a:cubicBezTo>
                  <a:lnTo>
                    <a:pt x="812800" y="761285"/>
                  </a:lnTo>
                  <a:cubicBezTo>
                    <a:pt x="812800" y="789736"/>
                    <a:pt x="789736" y="812800"/>
                    <a:pt x="761285" y="812800"/>
                  </a:cubicBezTo>
                  <a:lnTo>
                    <a:pt x="51515" y="812800"/>
                  </a:lnTo>
                  <a:cubicBezTo>
                    <a:pt x="23064" y="812800"/>
                    <a:pt x="0" y="789736"/>
                    <a:pt x="0" y="761285"/>
                  </a:cubicBezTo>
                  <a:lnTo>
                    <a:pt x="0" y="51515"/>
                  </a:lnTo>
                  <a:cubicBezTo>
                    <a:pt x="0" y="23064"/>
                    <a:pt x="23064" y="0"/>
                    <a:pt x="51515"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24" name="TextBox 2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rot="8100000">
            <a:off x="12542885" y="-3550601"/>
            <a:ext cx="4742111" cy="4742111"/>
            <a:chOff x="0" y="0"/>
            <a:chExt cx="812800" cy="812800"/>
          </a:xfrm>
        </p:grpSpPr>
        <p:sp>
          <p:nvSpPr>
            <p:cNvPr id="26" name="Freeform 26"/>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27" name="TextBox 27"/>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8" name="Group 28"/>
          <p:cNvGrpSpPr/>
          <p:nvPr/>
        </p:nvGrpSpPr>
        <p:grpSpPr>
          <a:xfrm rot="-2700000">
            <a:off x="17334914" y="-1274095"/>
            <a:ext cx="4742111" cy="4742111"/>
            <a:chOff x="0" y="0"/>
            <a:chExt cx="812800" cy="812800"/>
          </a:xfrm>
        </p:grpSpPr>
        <p:sp>
          <p:nvSpPr>
            <p:cNvPr id="29" name="Freeform 29"/>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0"/>
            </a:gradFill>
          </p:spPr>
          <p:txBody>
            <a:bodyPr/>
            <a:lstStyle/>
            <a:p>
              <a:endParaRPr lang="en-PH"/>
            </a:p>
          </p:txBody>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1" name="Group 31"/>
          <p:cNvGrpSpPr/>
          <p:nvPr/>
        </p:nvGrpSpPr>
        <p:grpSpPr>
          <a:xfrm rot="-8100000">
            <a:off x="15699542" y="603380"/>
            <a:ext cx="987162" cy="987162"/>
            <a:chOff x="0" y="0"/>
            <a:chExt cx="812800" cy="812800"/>
          </a:xfrm>
        </p:grpSpPr>
        <p:sp>
          <p:nvSpPr>
            <p:cNvPr id="32" name="Freeform 32"/>
            <p:cNvSpPr/>
            <p:nvPr/>
          </p:nvSpPr>
          <p:spPr>
            <a:xfrm>
              <a:off x="0" y="0"/>
              <a:ext cx="812800" cy="812800"/>
            </a:xfrm>
            <a:custGeom>
              <a:avLst/>
              <a:gdLst/>
              <a:ahLst/>
              <a:cxnLst/>
              <a:rect l="l" t="t" r="r" b="b"/>
              <a:pathLst>
                <a:path w="812800" h="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txBody>
            <a:bodyPr/>
            <a:lstStyle/>
            <a:p>
              <a:endParaRPr lang="en-PH"/>
            </a:p>
          </p:txBody>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34" name="Group 34"/>
          <p:cNvGrpSpPr/>
          <p:nvPr/>
        </p:nvGrpSpPr>
        <p:grpSpPr>
          <a:xfrm rot="-10800000">
            <a:off x="-2244366" y="9188691"/>
            <a:ext cx="21640247" cy="2196619"/>
            <a:chOff x="0" y="0"/>
            <a:chExt cx="5699489" cy="578533"/>
          </a:xfrm>
        </p:grpSpPr>
        <p:sp>
          <p:nvSpPr>
            <p:cNvPr id="35" name="Freeform 35"/>
            <p:cNvSpPr/>
            <p:nvPr/>
          </p:nvSpPr>
          <p:spPr>
            <a:xfrm>
              <a:off x="0" y="0"/>
              <a:ext cx="5699489" cy="578533"/>
            </a:xfrm>
            <a:custGeom>
              <a:avLst/>
              <a:gdLst/>
              <a:ahLst/>
              <a:cxnLst/>
              <a:rect l="l" t="t" r="r" b="b"/>
              <a:pathLst>
                <a:path w="5699489" h="578533">
                  <a:moveTo>
                    <a:pt x="0" y="0"/>
                  </a:moveTo>
                  <a:lnTo>
                    <a:pt x="5699489" y="0"/>
                  </a:lnTo>
                  <a:lnTo>
                    <a:pt x="5699489" y="578533"/>
                  </a:lnTo>
                  <a:lnTo>
                    <a:pt x="0" y="578533"/>
                  </a:lnTo>
                  <a:close/>
                </a:path>
              </a:pathLst>
            </a:custGeom>
            <a:solidFill>
              <a:srgbClr val="195759"/>
            </a:solidFill>
          </p:spPr>
          <p:txBody>
            <a:bodyPr/>
            <a:lstStyle/>
            <a:p>
              <a:endParaRPr lang="en-PH"/>
            </a:p>
          </p:txBody>
        </p:sp>
        <p:sp>
          <p:nvSpPr>
            <p:cNvPr id="36" name="TextBox 36"/>
            <p:cNvSpPr txBox="1"/>
            <p:nvPr/>
          </p:nvSpPr>
          <p:spPr>
            <a:xfrm>
              <a:off x="0" y="-47625"/>
              <a:ext cx="5699489" cy="626158"/>
            </a:xfrm>
            <a:prstGeom prst="rect">
              <a:avLst/>
            </a:prstGeom>
          </p:spPr>
          <p:txBody>
            <a:bodyPr lIns="50800" tIns="50800" rIns="50800" bIns="50800" rtlCol="0" anchor="ctr"/>
            <a:lstStyle/>
            <a:p>
              <a:pPr algn="ctr">
                <a:lnSpc>
                  <a:spcPts val="2800"/>
                </a:lnSpc>
              </a:pPr>
              <a:endParaRPr/>
            </a:p>
          </p:txBody>
        </p:sp>
      </p:grpSp>
      <p:sp>
        <p:nvSpPr>
          <p:cNvPr id="37" name="TextBox 37"/>
          <p:cNvSpPr txBox="1"/>
          <p:nvPr/>
        </p:nvSpPr>
        <p:spPr>
          <a:xfrm rot="19756">
            <a:off x="4235201" y="4911655"/>
            <a:ext cx="5143655" cy="422843"/>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Briefly describe the concept</a:t>
            </a:r>
          </a:p>
        </p:txBody>
      </p:sp>
      <p:sp>
        <p:nvSpPr>
          <p:cNvPr id="38" name="TextBox 38"/>
          <p:cNvSpPr txBox="1"/>
          <p:nvPr/>
        </p:nvSpPr>
        <p:spPr>
          <a:xfrm rot="19756">
            <a:off x="2278179" y="4382694"/>
            <a:ext cx="1742891" cy="1202353"/>
          </a:xfrm>
          <a:prstGeom prst="rect">
            <a:avLst/>
          </a:prstGeom>
        </p:spPr>
        <p:txBody>
          <a:bodyPr lIns="0" tIns="0" rIns="0" bIns="0" rtlCol="0" anchor="t">
            <a:spAutoFit/>
          </a:bodyPr>
          <a:lstStyle/>
          <a:p>
            <a:pPr algn="ctr">
              <a:lnSpc>
                <a:spcPts val="9853"/>
              </a:lnSpc>
              <a:spcBef>
                <a:spcPct val="0"/>
              </a:spcBef>
            </a:pPr>
            <a:r>
              <a:rPr lang="en-US" sz="7038" b="1" spc="415">
                <a:solidFill>
                  <a:srgbClr val="FFFFFF"/>
                </a:solidFill>
                <a:latin typeface="Be Vietnam Ultra-Bold"/>
                <a:ea typeface="Be Vietnam Ultra-Bold"/>
                <a:cs typeface="Be Vietnam Ultra-Bold"/>
                <a:sym typeface="Be Vietnam Ultra-Bold"/>
              </a:rPr>
              <a:t>01</a:t>
            </a:r>
          </a:p>
        </p:txBody>
      </p:sp>
      <p:sp>
        <p:nvSpPr>
          <p:cNvPr id="39" name="TextBox 39"/>
          <p:cNvSpPr txBox="1"/>
          <p:nvPr/>
        </p:nvSpPr>
        <p:spPr>
          <a:xfrm rot="19756">
            <a:off x="2278179" y="5788358"/>
            <a:ext cx="1742891" cy="1202353"/>
          </a:xfrm>
          <a:prstGeom prst="rect">
            <a:avLst/>
          </a:prstGeom>
        </p:spPr>
        <p:txBody>
          <a:bodyPr lIns="0" tIns="0" rIns="0" bIns="0" rtlCol="0" anchor="t">
            <a:spAutoFit/>
          </a:bodyPr>
          <a:lstStyle/>
          <a:p>
            <a:pPr algn="ctr">
              <a:lnSpc>
                <a:spcPts val="9853"/>
              </a:lnSpc>
              <a:spcBef>
                <a:spcPct val="0"/>
              </a:spcBef>
            </a:pPr>
            <a:r>
              <a:rPr lang="en-US" sz="7038" b="1">
                <a:solidFill>
                  <a:srgbClr val="FFFFFF"/>
                </a:solidFill>
                <a:latin typeface="Be Vietnam Ultra-Bold"/>
                <a:ea typeface="Be Vietnam Ultra-Bold"/>
                <a:cs typeface="Be Vietnam Ultra-Bold"/>
                <a:sym typeface="Be Vietnam Ultra-Bold"/>
              </a:rPr>
              <a:t>02</a:t>
            </a:r>
          </a:p>
        </p:txBody>
      </p:sp>
      <p:sp>
        <p:nvSpPr>
          <p:cNvPr id="40" name="TextBox 40"/>
          <p:cNvSpPr txBox="1"/>
          <p:nvPr/>
        </p:nvSpPr>
        <p:spPr>
          <a:xfrm rot="19756">
            <a:off x="4295028" y="7643814"/>
            <a:ext cx="5083827" cy="422843"/>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Briefly describe the concept</a:t>
            </a:r>
          </a:p>
        </p:txBody>
      </p:sp>
      <p:sp>
        <p:nvSpPr>
          <p:cNvPr id="41" name="TextBox 41"/>
          <p:cNvSpPr txBox="1"/>
          <p:nvPr/>
        </p:nvSpPr>
        <p:spPr>
          <a:xfrm rot="19756">
            <a:off x="2321636" y="7154930"/>
            <a:ext cx="1742891" cy="1202353"/>
          </a:xfrm>
          <a:prstGeom prst="rect">
            <a:avLst/>
          </a:prstGeom>
        </p:spPr>
        <p:txBody>
          <a:bodyPr lIns="0" tIns="0" rIns="0" bIns="0" rtlCol="0" anchor="t">
            <a:spAutoFit/>
          </a:bodyPr>
          <a:lstStyle/>
          <a:p>
            <a:pPr algn="ctr">
              <a:lnSpc>
                <a:spcPts val="9853"/>
              </a:lnSpc>
              <a:spcBef>
                <a:spcPct val="0"/>
              </a:spcBef>
            </a:pPr>
            <a:r>
              <a:rPr lang="en-US" sz="7038" b="1">
                <a:solidFill>
                  <a:srgbClr val="FFFFFF"/>
                </a:solidFill>
                <a:latin typeface="Be Vietnam Ultra-Bold"/>
                <a:ea typeface="Be Vietnam Ultra-Bold"/>
                <a:cs typeface="Be Vietnam Ultra-Bold"/>
                <a:sym typeface="Be Vietnam Ultra-Bold"/>
              </a:rPr>
              <a:t>03</a:t>
            </a:r>
          </a:p>
        </p:txBody>
      </p:sp>
      <p:sp>
        <p:nvSpPr>
          <p:cNvPr id="42" name="TextBox 42"/>
          <p:cNvSpPr txBox="1"/>
          <p:nvPr/>
        </p:nvSpPr>
        <p:spPr>
          <a:xfrm rot="19756">
            <a:off x="11028292" y="4912986"/>
            <a:ext cx="5606756" cy="422843"/>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Briefly describe the concept</a:t>
            </a:r>
          </a:p>
        </p:txBody>
      </p:sp>
      <p:sp>
        <p:nvSpPr>
          <p:cNvPr id="43" name="TextBox 43"/>
          <p:cNvSpPr txBox="1"/>
          <p:nvPr/>
        </p:nvSpPr>
        <p:spPr>
          <a:xfrm rot="19756">
            <a:off x="11156953" y="6279953"/>
            <a:ext cx="5478094" cy="422843"/>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Briefly describe the concept</a:t>
            </a:r>
          </a:p>
        </p:txBody>
      </p:sp>
      <p:sp>
        <p:nvSpPr>
          <p:cNvPr id="44" name="TextBox 44"/>
          <p:cNvSpPr txBox="1"/>
          <p:nvPr/>
        </p:nvSpPr>
        <p:spPr>
          <a:xfrm rot="19756">
            <a:off x="11156950" y="7645357"/>
            <a:ext cx="5733307" cy="422843"/>
          </a:xfrm>
          <a:prstGeom prst="rect">
            <a:avLst/>
          </a:prstGeom>
        </p:spPr>
        <p:txBody>
          <a:bodyPr lIns="0" tIns="0" rIns="0" bIns="0" rtlCol="0" anchor="t">
            <a:spAutoFit/>
          </a:bodyPr>
          <a:lstStyle/>
          <a:p>
            <a:pPr algn="l">
              <a:lnSpc>
                <a:spcPts val="3352"/>
              </a:lnSpc>
              <a:spcBef>
                <a:spcPct val="0"/>
              </a:spcBef>
            </a:pPr>
            <a:r>
              <a:rPr lang="en-US" sz="2394" b="1">
                <a:solidFill>
                  <a:srgbClr val="01003B"/>
                </a:solidFill>
                <a:latin typeface="Be Vietnam Ultra-Bold"/>
                <a:ea typeface="Be Vietnam Ultra-Bold"/>
                <a:cs typeface="Be Vietnam Ultra-Bold"/>
                <a:sym typeface="Be Vietnam Ultra-Bold"/>
              </a:rPr>
              <a:t>Briefly describe the concept</a:t>
            </a:r>
          </a:p>
        </p:txBody>
      </p:sp>
      <p:sp>
        <p:nvSpPr>
          <p:cNvPr id="45" name="TextBox 45"/>
          <p:cNvSpPr txBox="1"/>
          <p:nvPr/>
        </p:nvSpPr>
        <p:spPr>
          <a:xfrm rot="19756">
            <a:off x="9204248" y="4382694"/>
            <a:ext cx="1742891" cy="1202353"/>
          </a:xfrm>
          <a:prstGeom prst="rect">
            <a:avLst/>
          </a:prstGeom>
        </p:spPr>
        <p:txBody>
          <a:bodyPr lIns="0" tIns="0" rIns="0" bIns="0" rtlCol="0" anchor="t">
            <a:spAutoFit/>
          </a:bodyPr>
          <a:lstStyle/>
          <a:p>
            <a:pPr algn="ctr">
              <a:lnSpc>
                <a:spcPts val="9853"/>
              </a:lnSpc>
              <a:spcBef>
                <a:spcPct val="0"/>
              </a:spcBef>
            </a:pPr>
            <a:r>
              <a:rPr lang="en-US" sz="7038" b="1" spc="415">
                <a:solidFill>
                  <a:srgbClr val="FFFFFF"/>
                </a:solidFill>
                <a:latin typeface="Be Vietnam Ultra-Bold"/>
                <a:ea typeface="Be Vietnam Ultra-Bold"/>
                <a:cs typeface="Be Vietnam Ultra-Bold"/>
                <a:sym typeface="Be Vietnam Ultra-Bold"/>
              </a:rPr>
              <a:t>04</a:t>
            </a:r>
          </a:p>
        </p:txBody>
      </p:sp>
      <p:sp>
        <p:nvSpPr>
          <p:cNvPr id="46" name="TextBox 46"/>
          <p:cNvSpPr txBox="1"/>
          <p:nvPr/>
        </p:nvSpPr>
        <p:spPr>
          <a:xfrm rot="19756">
            <a:off x="9204248" y="5788358"/>
            <a:ext cx="1742891" cy="1202353"/>
          </a:xfrm>
          <a:prstGeom prst="rect">
            <a:avLst/>
          </a:prstGeom>
        </p:spPr>
        <p:txBody>
          <a:bodyPr lIns="0" tIns="0" rIns="0" bIns="0" rtlCol="0" anchor="t">
            <a:spAutoFit/>
          </a:bodyPr>
          <a:lstStyle/>
          <a:p>
            <a:pPr algn="ctr">
              <a:lnSpc>
                <a:spcPts val="9853"/>
              </a:lnSpc>
              <a:spcBef>
                <a:spcPct val="0"/>
              </a:spcBef>
            </a:pPr>
            <a:r>
              <a:rPr lang="en-US" sz="7038" b="1">
                <a:solidFill>
                  <a:srgbClr val="FFFFFF"/>
                </a:solidFill>
                <a:latin typeface="Be Vietnam Ultra-Bold"/>
                <a:ea typeface="Be Vietnam Ultra-Bold"/>
                <a:cs typeface="Be Vietnam Ultra-Bold"/>
                <a:sym typeface="Be Vietnam Ultra-Bold"/>
              </a:rPr>
              <a:t>05</a:t>
            </a:r>
          </a:p>
        </p:txBody>
      </p:sp>
      <p:sp>
        <p:nvSpPr>
          <p:cNvPr id="47" name="TextBox 47"/>
          <p:cNvSpPr txBox="1"/>
          <p:nvPr/>
        </p:nvSpPr>
        <p:spPr>
          <a:xfrm rot="19756">
            <a:off x="9247706" y="7154930"/>
            <a:ext cx="1742891" cy="1202353"/>
          </a:xfrm>
          <a:prstGeom prst="rect">
            <a:avLst/>
          </a:prstGeom>
        </p:spPr>
        <p:txBody>
          <a:bodyPr lIns="0" tIns="0" rIns="0" bIns="0" rtlCol="0" anchor="t">
            <a:spAutoFit/>
          </a:bodyPr>
          <a:lstStyle/>
          <a:p>
            <a:pPr algn="ctr">
              <a:lnSpc>
                <a:spcPts val="9853"/>
              </a:lnSpc>
              <a:spcBef>
                <a:spcPct val="0"/>
              </a:spcBef>
            </a:pPr>
            <a:r>
              <a:rPr lang="en-US" sz="7038" b="1">
                <a:solidFill>
                  <a:srgbClr val="FFFFFF"/>
                </a:solidFill>
                <a:latin typeface="Be Vietnam Ultra-Bold"/>
                <a:ea typeface="Be Vietnam Ultra-Bold"/>
                <a:cs typeface="Be Vietnam Ultra-Bold"/>
                <a:sym typeface="Be Vietnam Ultra-Bold"/>
              </a:rPr>
              <a:t>06</a:t>
            </a:r>
          </a:p>
        </p:txBody>
      </p:sp>
      <p:sp>
        <p:nvSpPr>
          <p:cNvPr id="48" name="TextBox 48"/>
          <p:cNvSpPr txBox="1"/>
          <p:nvPr/>
        </p:nvSpPr>
        <p:spPr>
          <a:xfrm>
            <a:off x="2385379" y="1215927"/>
            <a:ext cx="6643979" cy="1159556"/>
          </a:xfrm>
          <a:prstGeom prst="rect">
            <a:avLst/>
          </a:prstGeom>
        </p:spPr>
        <p:txBody>
          <a:bodyPr lIns="0" tIns="0" rIns="0" bIns="0" rtlCol="0" anchor="t">
            <a:spAutoFit/>
          </a:bodyPr>
          <a:lstStyle/>
          <a:p>
            <a:pPr algn="l">
              <a:lnSpc>
                <a:spcPts val="9495"/>
              </a:lnSpc>
              <a:spcBef>
                <a:spcPct val="0"/>
              </a:spcBef>
            </a:pPr>
            <a:r>
              <a:rPr lang="en-US" sz="6782">
                <a:solidFill>
                  <a:srgbClr val="33326B"/>
                </a:solidFill>
                <a:latin typeface="Hind Siliguri"/>
                <a:ea typeface="Hind Siliguri"/>
                <a:cs typeface="Hind Siliguri"/>
                <a:sym typeface="Hind Siliguri"/>
              </a:rPr>
              <a:t>TABLE OF</a:t>
            </a:r>
          </a:p>
        </p:txBody>
      </p:sp>
      <p:sp>
        <p:nvSpPr>
          <p:cNvPr id="49" name="TextBox 49"/>
          <p:cNvSpPr txBox="1"/>
          <p:nvPr/>
        </p:nvSpPr>
        <p:spPr>
          <a:xfrm>
            <a:off x="2318196" y="2019293"/>
            <a:ext cx="8339384" cy="1946040"/>
          </a:xfrm>
          <a:prstGeom prst="rect">
            <a:avLst/>
          </a:prstGeom>
        </p:spPr>
        <p:txBody>
          <a:bodyPr lIns="0" tIns="0" rIns="0" bIns="0" rtlCol="0" anchor="t">
            <a:spAutoFit/>
          </a:bodyPr>
          <a:lstStyle/>
          <a:p>
            <a:pPr algn="l">
              <a:lnSpc>
                <a:spcPts val="15909"/>
              </a:lnSpc>
              <a:spcBef>
                <a:spcPct val="0"/>
              </a:spcBef>
            </a:pPr>
            <a:r>
              <a:rPr lang="en-US" sz="11364" b="1">
                <a:solidFill>
                  <a:srgbClr val="33326B"/>
                </a:solidFill>
                <a:latin typeface="TT Chocolates Bold"/>
                <a:ea typeface="TT Chocolates Bold"/>
                <a:cs typeface="TT Chocolates Bold"/>
                <a:sym typeface="TT Chocolates Bold"/>
              </a:rPr>
              <a:t>CONTENTS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PH"/>
          </a:p>
        </p:txBody>
      </p:sp>
      <p:sp>
        <p:nvSpPr>
          <p:cNvPr id="3" name="Freeform 3"/>
          <p:cNvSpPr/>
          <p:nvPr/>
        </p:nvSpPr>
        <p:spPr>
          <a:xfrm flipV="1">
            <a:off x="11083240" y="-278467"/>
            <a:ext cx="7479071" cy="11923156"/>
          </a:xfrm>
          <a:custGeom>
            <a:avLst/>
            <a:gdLst/>
            <a:ahLst/>
            <a:cxnLst/>
            <a:rect l="l" t="t" r="r" b="b"/>
            <a:pathLst>
              <a:path w="7479071" h="11923156">
                <a:moveTo>
                  <a:pt x="0" y="11923157"/>
                </a:moveTo>
                <a:lnTo>
                  <a:pt x="7479071" y="11923157"/>
                </a:lnTo>
                <a:lnTo>
                  <a:pt x="7479071" y="0"/>
                </a:lnTo>
                <a:lnTo>
                  <a:pt x="0" y="0"/>
                </a:lnTo>
                <a:lnTo>
                  <a:pt x="0" y="1192315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grpSp>
        <p:nvGrpSpPr>
          <p:cNvPr id="4" name="Group 4"/>
          <p:cNvGrpSpPr/>
          <p:nvPr/>
        </p:nvGrpSpPr>
        <p:grpSpPr>
          <a:xfrm rot="5400000">
            <a:off x="-7193679" y="3239326"/>
            <a:ext cx="12549356" cy="3895402"/>
            <a:chOff x="0" y="0"/>
            <a:chExt cx="3305180" cy="1025950"/>
          </a:xfrm>
        </p:grpSpPr>
        <p:sp>
          <p:nvSpPr>
            <p:cNvPr id="5" name="Freeform 5"/>
            <p:cNvSpPr/>
            <p:nvPr/>
          </p:nvSpPr>
          <p:spPr>
            <a:xfrm>
              <a:off x="0" y="0"/>
              <a:ext cx="3305180" cy="1025949"/>
            </a:xfrm>
            <a:custGeom>
              <a:avLst/>
              <a:gdLst/>
              <a:ahLst/>
              <a:cxnLst/>
              <a:rect l="l" t="t" r="r" b="b"/>
              <a:pathLst>
                <a:path w="3305180" h="1025949">
                  <a:moveTo>
                    <a:pt x="0" y="0"/>
                  </a:moveTo>
                  <a:lnTo>
                    <a:pt x="3305180" y="0"/>
                  </a:lnTo>
                  <a:lnTo>
                    <a:pt x="3305180" y="1025949"/>
                  </a:lnTo>
                  <a:lnTo>
                    <a:pt x="0" y="1025949"/>
                  </a:lnTo>
                  <a:close/>
                </a:path>
              </a:pathLst>
            </a:custGeom>
            <a:solidFill>
              <a:srgbClr val="195759"/>
            </a:solidFill>
          </p:spPr>
          <p:txBody>
            <a:bodyPr/>
            <a:lstStyle/>
            <a:p>
              <a:endParaRPr lang="en-PH"/>
            </a:p>
          </p:txBody>
        </p:sp>
        <p:sp>
          <p:nvSpPr>
            <p:cNvPr id="6" name="TextBox 6"/>
            <p:cNvSpPr txBox="1"/>
            <p:nvPr/>
          </p:nvSpPr>
          <p:spPr>
            <a:xfrm>
              <a:off x="0" y="-47625"/>
              <a:ext cx="3305180" cy="1073575"/>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10682714" y="2607547"/>
            <a:ext cx="6990183" cy="5940564"/>
          </a:xfrm>
          <a:custGeom>
            <a:avLst/>
            <a:gdLst/>
            <a:ahLst/>
            <a:cxnLst/>
            <a:rect l="l" t="t" r="r" b="b"/>
            <a:pathLst>
              <a:path w="6990183" h="5940564">
                <a:moveTo>
                  <a:pt x="0" y="0"/>
                </a:moveTo>
                <a:lnTo>
                  <a:pt x="6990182" y="0"/>
                </a:lnTo>
                <a:lnTo>
                  <a:pt x="6990182" y="5940564"/>
                </a:lnTo>
                <a:lnTo>
                  <a:pt x="0" y="5940564"/>
                </a:lnTo>
                <a:lnTo>
                  <a:pt x="0" y="0"/>
                </a:lnTo>
                <a:close/>
              </a:path>
            </a:pathLst>
          </a:custGeom>
          <a:blipFill>
            <a:blip r:embed="rId5"/>
            <a:stretch>
              <a:fillRect l="-27556"/>
            </a:stretch>
          </a:blipFill>
        </p:spPr>
        <p:txBody>
          <a:bodyPr/>
          <a:lstStyle/>
          <a:p>
            <a:endParaRPr lang="en-PH"/>
          </a:p>
        </p:txBody>
      </p:sp>
      <p:sp>
        <p:nvSpPr>
          <p:cNvPr id="8" name="TextBox 8"/>
          <p:cNvSpPr txBox="1"/>
          <p:nvPr/>
        </p:nvSpPr>
        <p:spPr>
          <a:xfrm>
            <a:off x="1887692" y="445523"/>
            <a:ext cx="10702279" cy="1394386"/>
          </a:xfrm>
          <a:prstGeom prst="rect">
            <a:avLst/>
          </a:prstGeom>
        </p:spPr>
        <p:txBody>
          <a:bodyPr lIns="0" tIns="0" rIns="0" bIns="0" rtlCol="0" anchor="t">
            <a:spAutoFit/>
          </a:bodyPr>
          <a:lstStyle/>
          <a:p>
            <a:pPr algn="l">
              <a:lnSpc>
                <a:spcPts val="11466"/>
              </a:lnSpc>
            </a:pPr>
            <a:r>
              <a:rPr lang="en-US" sz="8309" b="1">
                <a:solidFill>
                  <a:srgbClr val="01003B"/>
                </a:solidFill>
                <a:latin typeface="Be Vietnam Ultra-Bold"/>
                <a:ea typeface="Be Vietnam Ultra-Bold"/>
                <a:cs typeface="Be Vietnam Ultra-Bold"/>
                <a:sym typeface="Be Vietnam Ultra-Bold"/>
              </a:rPr>
              <a:t>TESTING</a:t>
            </a:r>
          </a:p>
        </p:txBody>
      </p:sp>
      <p:sp>
        <p:nvSpPr>
          <p:cNvPr id="9" name="TextBox 9"/>
          <p:cNvSpPr txBox="1"/>
          <p:nvPr/>
        </p:nvSpPr>
        <p:spPr>
          <a:xfrm>
            <a:off x="1887692" y="2172397"/>
            <a:ext cx="8795021" cy="6706088"/>
          </a:xfrm>
          <a:prstGeom prst="rect">
            <a:avLst/>
          </a:prstGeom>
        </p:spPr>
        <p:txBody>
          <a:bodyPr lIns="0" tIns="0" rIns="0" bIns="0" rtlCol="0" anchor="t">
            <a:spAutoFit/>
          </a:bodyPr>
          <a:lstStyle/>
          <a:p>
            <a:pPr marL="605144" lvl="1" indent="-302572" algn="l">
              <a:lnSpc>
                <a:spcPts val="4484"/>
              </a:lnSpc>
              <a:buFont typeface="Arial"/>
              <a:buChar char="•"/>
            </a:pPr>
            <a:r>
              <a:rPr lang="en-US" sz="2802">
                <a:solidFill>
                  <a:srgbClr val="01003B"/>
                </a:solidFill>
                <a:latin typeface="Be Vietnam"/>
                <a:ea typeface="Be Vietnam"/>
                <a:cs typeface="Be Vietnam"/>
                <a:sym typeface="Be Vietnam"/>
              </a:rPr>
              <a:t>Testing is the process of checking a system or its components to see if they meet the required standards or perform as expected. Its goal is to make sure everything works as it should and meets the requirements that were set.</a:t>
            </a:r>
          </a:p>
          <a:p>
            <a:pPr algn="l">
              <a:lnSpc>
                <a:spcPts val="4484"/>
              </a:lnSpc>
            </a:pPr>
            <a:endParaRPr lang="en-US" sz="2802">
              <a:solidFill>
                <a:srgbClr val="01003B"/>
              </a:solidFill>
              <a:latin typeface="Be Vietnam"/>
              <a:ea typeface="Be Vietnam"/>
              <a:cs typeface="Be Vietnam"/>
              <a:sym typeface="Be Vietnam"/>
            </a:endParaRPr>
          </a:p>
          <a:p>
            <a:pPr marL="605144" lvl="1" indent="-302572" algn="l">
              <a:lnSpc>
                <a:spcPts val="4484"/>
              </a:lnSpc>
              <a:buFont typeface="Arial"/>
              <a:buChar char="•"/>
            </a:pPr>
            <a:r>
              <a:rPr lang="en-US" sz="2802">
                <a:solidFill>
                  <a:srgbClr val="01003B"/>
                </a:solidFill>
                <a:latin typeface="Be Vietnam"/>
                <a:ea typeface="Be Vietnam"/>
                <a:cs typeface="Be Vietnam"/>
                <a:sym typeface="Be Vietnam"/>
              </a:rPr>
              <a:t>According to the ANSIMEEE 1059 standard, testing is "a process of examining a software item to find differences between what it is and what it should be (like errors or bugs) and to evaluate its features.</a:t>
            </a:r>
          </a:p>
          <a:p>
            <a:pPr algn="l">
              <a:lnSpc>
                <a:spcPts val="4484"/>
              </a:lnSpc>
            </a:pPr>
            <a:endParaRPr lang="en-US" sz="2802">
              <a:solidFill>
                <a:srgbClr val="01003B"/>
              </a:solidFill>
              <a:latin typeface="Be Vietnam"/>
              <a:ea typeface="Be Vietnam"/>
              <a:cs typeface="Be Vietnam"/>
              <a:sym typeface="Be Vietna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rot="-10800000">
            <a:off x="-1397258" y="-2340370"/>
            <a:ext cx="21640247" cy="6653348"/>
            <a:chOff x="0" y="0"/>
            <a:chExt cx="5699489" cy="1752322"/>
          </a:xfrm>
        </p:grpSpPr>
        <p:sp>
          <p:nvSpPr>
            <p:cNvPr id="4" name="Freeform 4"/>
            <p:cNvSpPr/>
            <p:nvPr/>
          </p:nvSpPr>
          <p:spPr>
            <a:xfrm>
              <a:off x="0" y="0"/>
              <a:ext cx="5699489" cy="1752322"/>
            </a:xfrm>
            <a:custGeom>
              <a:avLst/>
              <a:gdLst/>
              <a:ahLst/>
              <a:cxnLst/>
              <a:rect l="l" t="t" r="r" b="b"/>
              <a:pathLst>
                <a:path w="5699489" h="1752322">
                  <a:moveTo>
                    <a:pt x="0" y="0"/>
                  </a:moveTo>
                  <a:lnTo>
                    <a:pt x="5699489" y="0"/>
                  </a:lnTo>
                  <a:lnTo>
                    <a:pt x="5699489" y="1752322"/>
                  </a:lnTo>
                  <a:lnTo>
                    <a:pt x="0" y="1752322"/>
                  </a:lnTo>
                  <a:close/>
                </a:path>
              </a:pathLst>
            </a:custGeom>
            <a:solidFill>
              <a:srgbClr val="195759"/>
            </a:solidFill>
          </p:spPr>
          <p:txBody>
            <a:bodyPr/>
            <a:lstStyle/>
            <a:p>
              <a:endParaRPr lang="en-PH"/>
            </a:p>
          </p:txBody>
        </p:sp>
        <p:sp>
          <p:nvSpPr>
            <p:cNvPr id="5" name="TextBox 5"/>
            <p:cNvSpPr txBox="1"/>
            <p:nvPr/>
          </p:nvSpPr>
          <p:spPr>
            <a:xfrm>
              <a:off x="0" y="-47625"/>
              <a:ext cx="5699489" cy="1799947"/>
            </a:xfrm>
            <a:prstGeom prst="rect">
              <a:avLst/>
            </a:prstGeom>
          </p:spPr>
          <p:txBody>
            <a:bodyPr lIns="50800" tIns="50800" rIns="50800" bIns="50800" rtlCol="0" anchor="ctr"/>
            <a:lstStyle/>
            <a:p>
              <a:pPr algn="ctr">
                <a:lnSpc>
                  <a:spcPts val="2800"/>
                </a:lnSpc>
              </a:pPr>
              <a:endParaRPr/>
            </a:p>
          </p:txBody>
        </p:sp>
      </p:grpSp>
      <p:grpSp>
        <p:nvGrpSpPr>
          <p:cNvPr id="6" name="Group 6"/>
          <p:cNvGrpSpPr>
            <a:grpSpLocks noChangeAspect="1"/>
          </p:cNvGrpSpPr>
          <p:nvPr/>
        </p:nvGrpSpPr>
        <p:grpSpPr>
          <a:xfrm>
            <a:off x="2061046" y="4931128"/>
            <a:ext cx="3879569" cy="4006819"/>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66765" t="-33759" r="-130553" b="-57890"/>
              </a:stretch>
            </a:blipFill>
          </p:spPr>
          <p:txBody>
            <a:bodyPr/>
            <a:lstStyle/>
            <a:p>
              <a:endParaRPr lang="en-PH"/>
            </a:p>
          </p:txBody>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33326B"/>
            </a:solidFill>
          </p:spPr>
          <p:txBody>
            <a:bodyPr/>
            <a:lstStyle/>
            <a:p>
              <a:endParaRPr lang="en-PH"/>
            </a:p>
          </p:txBody>
        </p:sp>
      </p:grpSp>
      <p:grpSp>
        <p:nvGrpSpPr>
          <p:cNvPr id="9" name="Group 9"/>
          <p:cNvGrpSpPr/>
          <p:nvPr/>
        </p:nvGrpSpPr>
        <p:grpSpPr>
          <a:xfrm>
            <a:off x="1806669" y="8269384"/>
            <a:ext cx="4450839" cy="831032"/>
            <a:chOff x="0" y="0"/>
            <a:chExt cx="2176597" cy="406400"/>
          </a:xfrm>
        </p:grpSpPr>
        <p:sp>
          <p:nvSpPr>
            <p:cNvPr id="10" name="Freeform 10"/>
            <p:cNvSpPr/>
            <p:nvPr/>
          </p:nvSpPr>
          <p:spPr>
            <a:xfrm>
              <a:off x="0" y="0"/>
              <a:ext cx="2176597" cy="406400"/>
            </a:xfrm>
            <a:custGeom>
              <a:avLst/>
              <a:gdLst/>
              <a:ahLst/>
              <a:cxnLst/>
              <a:rect l="l" t="t" r="r" b="b"/>
              <a:pathLst>
                <a:path w="2176597" h="406400">
                  <a:moveTo>
                    <a:pt x="1973397" y="0"/>
                  </a:moveTo>
                  <a:cubicBezTo>
                    <a:pt x="2085621" y="0"/>
                    <a:pt x="2176597" y="90976"/>
                    <a:pt x="2176597" y="203200"/>
                  </a:cubicBezTo>
                  <a:cubicBezTo>
                    <a:pt x="2176597" y="315424"/>
                    <a:pt x="2085621" y="406400"/>
                    <a:pt x="1973397"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txBody>
            <a:bodyPr/>
            <a:lstStyle/>
            <a:p>
              <a:endParaRPr lang="en-PH"/>
            </a:p>
          </p:txBody>
        </p:sp>
        <p:sp>
          <p:nvSpPr>
            <p:cNvPr id="11" name="TextBox 11"/>
            <p:cNvSpPr txBox="1"/>
            <p:nvPr/>
          </p:nvSpPr>
          <p:spPr>
            <a:xfrm>
              <a:off x="0" y="-57150"/>
              <a:ext cx="2176597" cy="463550"/>
            </a:xfrm>
            <a:prstGeom prst="rect">
              <a:avLst/>
            </a:prstGeom>
          </p:spPr>
          <p:txBody>
            <a:bodyPr lIns="50800" tIns="50800" rIns="50800" bIns="50800" rtlCol="0" anchor="ctr"/>
            <a:lstStyle/>
            <a:p>
              <a:pPr algn="ctr">
                <a:lnSpc>
                  <a:spcPts val="4480"/>
                </a:lnSpc>
              </a:pPr>
              <a:endParaRPr/>
            </a:p>
          </p:txBody>
        </p:sp>
      </p:grpSp>
      <p:grpSp>
        <p:nvGrpSpPr>
          <p:cNvPr id="12" name="Group 12"/>
          <p:cNvGrpSpPr>
            <a:grpSpLocks noChangeAspect="1"/>
          </p:cNvGrpSpPr>
          <p:nvPr/>
        </p:nvGrpSpPr>
        <p:grpSpPr>
          <a:xfrm>
            <a:off x="7204216" y="4931128"/>
            <a:ext cx="3879569" cy="4006819"/>
            <a:chOff x="0" y="0"/>
            <a:chExt cx="6350000" cy="6558280"/>
          </a:xfrm>
        </p:grpSpPr>
        <p:sp>
          <p:nvSpPr>
            <p:cNvPr id="13" name="Freeform 1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4398" t="-23715" r="-16105" b="-80318"/>
              </a:stretch>
            </a:blipFill>
          </p:spPr>
          <p:txBody>
            <a:bodyPr/>
            <a:lstStyle/>
            <a:p>
              <a:endParaRPr lang="en-PH"/>
            </a:p>
          </p:txBody>
        </p:sp>
        <p:sp>
          <p:nvSpPr>
            <p:cNvPr id="14" name="Freeform 1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33326B"/>
            </a:solidFill>
          </p:spPr>
          <p:txBody>
            <a:bodyPr/>
            <a:lstStyle/>
            <a:p>
              <a:endParaRPr lang="en-PH"/>
            </a:p>
          </p:txBody>
        </p:sp>
      </p:grpSp>
      <p:grpSp>
        <p:nvGrpSpPr>
          <p:cNvPr id="15" name="Group 15"/>
          <p:cNvGrpSpPr/>
          <p:nvPr/>
        </p:nvGrpSpPr>
        <p:grpSpPr>
          <a:xfrm>
            <a:off x="6902142" y="8269384"/>
            <a:ext cx="4425522" cy="831032"/>
            <a:chOff x="0" y="0"/>
            <a:chExt cx="2164216" cy="406400"/>
          </a:xfrm>
        </p:grpSpPr>
        <p:sp>
          <p:nvSpPr>
            <p:cNvPr id="16" name="Freeform 16"/>
            <p:cNvSpPr/>
            <p:nvPr/>
          </p:nvSpPr>
          <p:spPr>
            <a:xfrm>
              <a:off x="0" y="0"/>
              <a:ext cx="2164216" cy="406400"/>
            </a:xfrm>
            <a:custGeom>
              <a:avLst/>
              <a:gdLst/>
              <a:ahLst/>
              <a:cxnLst/>
              <a:rect l="l" t="t" r="r" b="b"/>
              <a:pathLst>
                <a:path w="2164216" h="406400">
                  <a:moveTo>
                    <a:pt x="1961016" y="0"/>
                  </a:moveTo>
                  <a:cubicBezTo>
                    <a:pt x="2073240" y="0"/>
                    <a:pt x="2164216" y="90976"/>
                    <a:pt x="2164216" y="203200"/>
                  </a:cubicBezTo>
                  <a:cubicBezTo>
                    <a:pt x="2164216" y="315424"/>
                    <a:pt x="2073240" y="406400"/>
                    <a:pt x="1961016"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txBody>
            <a:bodyPr/>
            <a:lstStyle/>
            <a:p>
              <a:endParaRPr lang="en-PH"/>
            </a:p>
          </p:txBody>
        </p:sp>
        <p:sp>
          <p:nvSpPr>
            <p:cNvPr id="17" name="TextBox 17"/>
            <p:cNvSpPr txBox="1"/>
            <p:nvPr/>
          </p:nvSpPr>
          <p:spPr>
            <a:xfrm>
              <a:off x="0" y="-57150"/>
              <a:ext cx="2164216" cy="463550"/>
            </a:xfrm>
            <a:prstGeom prst="rect">
              <a:avLst/>
            </a:prstGeom>
          </p:spPr>
          <p:txBody>
            <a:bodyPr lIns="50800" tIns="50800" rIns="50800" bIns="50800" rtlCol="0" anchor="ctr"/>
            <a:lstStyle/>
            <a:p>
              <a:pPr algn="ctr">
                <a:lnSpc>
                  <a:spcPts val="4480"/>
                </a:lnSpc>
              </a:pPr>
              <a:endParaRPr/>
            </a:p>
          </p:txBody>
        </p:sp>
      </p:grpSp>
      <p:grpSp>
        <p:nvGrpSpPr>
          <p:cNvPr id="18" name="Group 18"/>
          <p:cNvGrpSpPr/>
          <p:nvPr/>
        </p:nvGrpSpPr>
        <p:grpSpPr>
          <a:xfrm rot="8100000">
            <a:off x="14765210" y="3424132"/>
            <a:ext cx="2419526" cy="2419526"/>
            <a:chOff x="0" y="0"/>
            <a:chExt cx="812800" cy="812800"/>
          </a:xfrm>
        </p:grpSpPr>
        <p:sp>
          <p:nvSpPr>
            <p:cNvPr id="19" name="Freeform 19"/>
            <p:cNvSpPr/>
            <p:nvPr/>
          </p:nvSpPr>
          <p:spPr>
            <a:xfrm>
              <a:off x="0" y="0"/>
              <a:ext cx="812800" cy="812800"/>
            </a:xfrm>
            <a:custGeom>
              <a:avLst/>
              <a:gdLst/>
              <a:ahLst/>
              <a:cxnLst/>
              <a:rect l="l" t="t" r="r" b="b"/>
              <a:pathLst>
                <a:path w="812800" h="812800">
                  <a:moveTo>
                    <a:pt x="44797" y="0"/>
                  </a:moveTo>
                  <a:lnTo>
                    <a:pt x="768003" y="0"/>
                  </a:lnTo>
                  <a:cubicBezTo>
                    <a:pt x="779884" y="0"/>
                    <a:pt x="791278" y="4720"/>
                    <a:pt x="799679" y="13121"/>
                  </a:cubicBezTo>
                  <a:cubicBezTo>
                    <a:pt x="808080" y="21522"/>
                    <a:pt x="812800" y="32916"/>
                    <a:pt x="812800" y="44797"/>
                  </a:cubicBezTo>
                  <a:lnTo>
                    <a:pt x="812800" y="768003"/>
                  </a:lnTo>
                  <a:cubicBezTo>
                    <a:pt x="812800" y="779884"/>
                    <a:pt x="808080" y="791278"/>
                    <a:pt x="799679" y="799679"/>
                  </a:cubicBezTo>
                  <a:cubicBezTo>
                    <a:pt x="791278" y="808080"/>
                    <a:pt x="779884" y="812800"/>
                    <a:pt x="768003" y="812800"/>
                  </a:cubicBezTo>
                  <a:lnTo>
                    <a:pt x="44797" y="812800"/>
                  </a:lnTo>
                  <a:cubicBezTo>
                    <a:pt x="32916" y="812800"/>
                    <a:pt x="21522" y="808080"/>
                    <a:pt x="13121" y="799679"/>
                  </a:cubicBezTo>
                  <a:cubicBezTo>
                    <a:pt x="4720" y="791278"/>
                    <a:pt x="0" y="779884"/>
                    <a:pt x="0" y="768003"/>
                  </a:cubicBezTo>
                  <a:lnTo>
                    <a:pt x="0" y="44797"/>
                  </a:lnTo>
                  <a:cubicBezTo>
                    <a:pt x="0" y="32916"/>
                    <a:pt x="4720" y="21522"/>
                    <a:pt x="13121" y="13121"/>
                  </a:cubicBezTo>
                  <a:cubicBezTo>
                    <a:pt x="21522" y="4720"/>
                    <a:pt x="32916" y="0"/>
                    <a:pt x="44797"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1" name="Group 21"/>
          <p:cNvGrpSpPr/>
          <p:nvPr/>
        </p:nvGrpSpPr>
        <p:grpSpPr>
          <a:xfrm rot="8100000">
            <a:off x="11777297" y="-2592650"/>
            <a:ext cx="5453301" cy="5453301"/>
            <a:chOff x="0" y="0"/>
            <a:chExt cx="812800" cy="812800"/>
          </a:xfrm>
        </p:grpSpPr>
        <p:sp>
          <p:nvSpPr>
            <p:cNvPr id="22" name="Freeform 22"/>
            <p:cNvSpPr/>
            <p:nvPr/>
          </p:nvSpPr>
          <p:spPr>
            <a:xfrm>
              <a:off x="0" y="0"/>
              <a:ext cx="812800" cy="812800"/>
            </a:xfrm>
            <a:custGeom>
              <a:avLst/>
              <a:gdLst/>
              <a:ahLst/>
              <a:cxnLst/>
              <a:rect l="l" t="t" r="r" b="b"/>
              <a:pathLst>
                <a:path w="812800" h="812800">
                  <a:moveTo>
                    <a:pt x="19875" y="0"/>
                  </a:moveTo>
                  <a:lnTo>
                    <a:pt x="792925" y="0"/>
                  </a:lnTo>
                  <a:cubicBezTo>
                    <a:pt x="803901" y="0"/>
                    <a:pt x="812800" y="8899"/>
                    <a:pt x="812800" y="19875"/>
                  </a:cubicBezTo>
                  <a:lnTo>
                    <a:pt x="812800" y="792925"/>
                  </a:lnTo>
                  <a:cubicBezTo>
                    <a:pt x="812800" y="803901"/>
                    <a:pt x="803901" y="812800"/>
                    <a:pt x="792925" y="812800"/>
                  </a:cubicBezTo>
                  <a:lnTo>
                    <a:pt x="19875" y="812800"/>
                  </a:lnTo>
                  <a:cubicBezTo>
                    <a:pt x="8899" y="812800"/>
                    <a:pt x="0" y="803901"/>
                    <a:pt x="0" y="792925"/>
                  </a:cubicBezTo>
                  <a:lnTo>
                    <a:pt x="0" y="19875"/>
                  </a:lnTo>
                  <a:cubicBezTo>
                    <a:pt x="0" y="8899"/>
                    <a:pt x="8899" y="0"/>
                    <a:pt x="19875"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4" name="Group 24"/>
          <p:cNvGrpSpPr/>
          <p:nvPr/>
        </p:nvGrpSpPr>
        <p:grpSpPr>
          <a:xfrm rot="-2700000">
            <a:off x="17288002" y="25272"/>
            <a:ext cx="5453301" cy="5453301"/>
            <a:chOff x="0" y="0"/>
            <a:chExt cx="812800" cy="812800"/>
          </a:xfrm>
        </p:grpSpPr>
        <p:sp>
          <p:nvSpPr>
            <p:cNvPr id="25" name="Freeform 25"/>
            <p:cNvSpPr/>
            <p:nvPr/>
          </p:nvSpPr>
          <p:spPr>
            <a:xfrm>
              <a:off x="0" y="0"/>
              <a:ext cx="812800" cy="812800"/>
            </a:xfrm>
            <a:custGeom>
              <a:avLst/>
              <a:gdLst/>
              <a:ahLst/>
              <a:cxnLst/>
              <a:rect l="l" t="t" r="r" b="b"/>
              <a:pathLst>
                <a:path w="812800" h="812800">
                  <a:moveTo>
                    <a:pt x="19875" y="0"/>
                  </a:moveTo>
                  <a:lnTo>
                    <a:pt x="792925" y="0"/>
                  </a:lnTo>
                  <a:cubicBezTo>
                    <a:pt x="803901" y="0"/>
                    <a:pt x="812800" y="8899"/>
                    <a:pt x="812800" y="19875"/>
                  </a:cubicBezTo>
                  <a:lnTo>
                    <a:pt x="812800" y="792925"/>
                  </a:lnTo>
                  <a:cubicBezTo>
                    <a:pt x="812800" y="803901"/>
                    <a:pt x="803901" y="812800"/>
                    <a:pt x="792925" y="812800"/>
                  </a:cubicBezTo>
                  <a:lnTo>
                    <a:pt x="19875" y="812800"/>
                  </a:lnTo>
                  <a:cubicBezTo>
                    <a:pt x="8899" y="812800"/>
                    <a:pt x="0" y="803901"/>
                    <a:pt x="0" y="792925"/>
                  </a:cubicBezTo>
                  <a:lnTo>
                    <a:pt x="0" y="19875"/>
                  </a:lnTo>
                  <a:cubicBezTo>
                    <a:pt x="0" y="8899"/>
                    <a:pt x="8899" y="0"/>
                    <a:pt x="19875" y="0"/>
                  </a:cubicBezTo>
                  <a:close/>
                </a:path>
              </a:pathLst>
            </a:custGeom>
            <a:gradFill rotWithShape="1">
              <a:gsLst>
                <a:gs pos="0">
                  <a:srgbClr val="48CFAE">
                    <a:alpha val="100000"/>
                  </a:srgbClr>
                </a:gs>
                <a:gs pos="100000">
                  <a:srgbClr val="006D83">
                    <a:alpha val="100000"/>
                  </a:srgbClr>
                </a:gs>
              </a:gsLst>
              <a:lin ang="0"/>
            </a:gradFill>
          </p:spPr>
          <p:txBody>
            <a:bodyPr/>
            <a:lstStyle/>
            <a:p>
              <a:endParaRPr lang="en-PH"/>
            </a:p>
          </p:txBody>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7" name="Group 27"/>
          <p:cNvGrpSpPr/>
          <p:nvPr/>
        </p:nvGrpSpPr>
        <p:grpSpPr>
          <a:xfrm rot="-8100000">
            <a:off x="15407368" y="2184317"/>
            <a:ext cx="1135210" cy="1135210"/>
            <a:chOff x="0" y="0"/>
            <a:chExt cx="812800" cy="812800"/>
          </a:xfrm>
        </p:grpSpPr>
        <p:sp>
          <p:nvSpPr>
            <p:cNvPr id="28" name="Freeform 28"/>
            <p:cNvSpPr/>
            <p:nvPr/>
          </p:nvSpPr>
          <p:spPr>
            <a:xfrm>
              <a:off x="0" y="0"/>
              <a:ext cx="812800" cy="812800"/>
            </a:xfrm>
            <a:custGeom>
              <a:avLst/>
              <a:gdLst/>
              <a:ahLst/>
              <a:cxnLst/>
              <a:rect l="l" t="t" r="r" b="b"/>
              <a:pathLst>
                <a:path w="812800" h="812800">
                  <a:moveTo>
                    <a:pt x="95477" y="0"/>
                  </a:moveTo>
                  <a:lnTo>
                    <a:pt x="717323" y="0"/>
                  </a:lnTo>
                  <a:cubicBezTo>
                    <a:pt x="742645" y="0"/>
                    <a:pt x="766930" y="10059"/>
                    <a:pt x="784835" y="27965"/>
                  </a:cubicBezTo>
                  <a:cubicBezTo>
                    <a:pt x="802741" y="45870"/>
                    <a:pt x="812800" y="70155"/>
                    <a:pt x="812800" y="95477"/>
                  </a:cubicBezTo>
                  <a:lnTo>
                    <a:pt x="812800" y="717323"/>
                  </a:lnTo>
                  <a:cubicBezTo>
                    <a:pt x="812800" y="742645"/>
                    <a:pt x="802741" y="766930"/>
                    <a:pt x="784835" y="784835"/>
                  </a:cubicBezTo>
                  <a:cubicBezTo>
                    <a:pt x="766930" y="802741"/>
                    <a:pt x="742645" y="812800"/>
                    <a:pt x="717323" y="812800"/>
                  </a:cubicBezTo>
                  <a:lnTo>
                    <a:pt x="95477" y="812800"/>
                  </a:lnTo>
                  <a:cubicBezTo>
                    <a:pt x="70155" y="812800"/>
                    <a:pt x="45870" y="802741"/>
                    <a:pt x="27965" y="784835"/>
                  </a:cubicBezTo>
                  <a:cubicBezTo>
                    <a:pt x="10059" y="766930"/>
                    <a:pt x="0" y="742645"/>
                    <a:pt x="0" y="717323"/>
                  </a:cubicBezTo>
                  <a:lnTo>
                    <a:pt x="0" y="95477"/>
                  </a:lnTo>
                  <a:cubicBezTo>
                    <a:pt x="0" y="70155"/>
                    <a:pt x="10059" y="45870"/>
                    <a:pt x="27965" y="27965"/>
                  </a:cubicBezTo>
                  <a:cubicBezTo>
                    <a:pt x="45870" y="10059"/>
                    <a:pt x="70155" y="0"/>
                    <a:pt x="95477" y="0"/>
                  </a:cubicBezTo>
                  <a:close/>
                </a:path>
              </a:pathLst>
            </a:custGeom>
            <a:solidFill>
              <a:srgbClr val="33326B"/>
            </a:solidFill>
          </p:spPr>
          <p:txBody>
            <a:bodyPr/>
            <a:lstStyle/>
            <a:p>
              <a:endParaRPr lang="en-PH"/>
            </a:p>
          </p:txBody>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sp>
        <p:nvSpPr>
          <p:cNvPr id="30" name="TextBox 30"/>
          <p:cNvSpPr txBox="1"/>
          <p:nvPr/>
        </p:nvSpPr>
        <p:spPr>
          <a:xfrm>
            <a:off x="2229026" y="8451068"/>
            <a:ext cx="3560279" cy="422862"/>
          </a:xfrm>
          <a:prstGeom prst="rect">
            <a:avLst/>
          </a:prstGeom>
        </p:spPr>
        <p:txBody>
          <a:bodyPr lIns="0" tIns="0" rIns="0" bIns="0" rtlCol="0" anchor="t">
            <a:spAutoFit/>
          </a:bodyPr>
          <a:lstStyle/>
          <a:p>
            <a:pPr algn="ctr">
              <a:lnSpc>
                <a:spcPts val="3467"/>
              </a:lnSpc>
              <a:spcBef>
                <a:spcPct val="0"/>
              </a:spcBef>
            </a:pPr>
            <a:r>
              <a:rPr lang="en-US" sz="2476" b="1">
                <a:solidFill>
                  <a:srgbClr val="01003B"/>
                </a:solidFill>
                <a:latin typeface="Be Vietnam Ultra-Bold"/>
                <a:ea typeface="Be Vietnam Ultra-Bold"/>
                <a:cs typeface="Be Vietnam Ultra-Bold"/>
                <a:sym typeface="Be Vietnam Ultra-Bold"/>
              </a:rPr>
              <a:t>Olivia Wilson</a:t>
            </a:r>
          </a:p>
        </p:txBody>
      </p:sp>
      <p:sp>
        <p:nvSpPr>
          <p:cNvPr id="31" name="TextBox 31"/>
          <p:cNvSpPr txBox="1"/>
          <p:nvPr/>
        </p:nvSpPr>
        <p:spPr>
          <a:xfrm>
            <a:off x="7204216" y="8441543"/>
            <a:ext cx="3879569" cy="422862"/>
          </a:xfrm>
          <a:prstGeom prst="rect">
            <a:avLst/>
          </a:prstGeom>
        </p:spPr>
        <p:txBody>
          <a:bodyPr lIns="0" tIns="0" rIns="0" bIns="0" rtlCol="0" anchor="t">
            <a:spAutoFit/>
          </a:bodyPr>
          <a:lstStyle/>
          <a:p>
            <a:pPr algn="ctr">
              <a:lnSpc>
                <a:spcPts val="3467"/>
              </a:lnSpc>
              <a:spcBef>
                <a:spcPct val="0"/>
              </a:spcBef>
            </a:pPr>
            <a:r>
              <a:rPr lang="en-US" sz="2476" b="1">
                <a:solidFill>
                  <a:srgbClr val="01003B"/>
                </a:solidFill>
                <a:latin typeface="Be Vietnam Ultra-Bold"/>
                <a:ea typeface="Be Vietnam Ultra-Bold"/>
                <a:cs typeface="Be Vietnam Ultra-Bold"/>
                <a:sym typeface="Be Vietnam Ultra-Bold"/>
              </a:rPr>
              <a:t>Brigitte Schwartz</a:t>
            </a:r>
          </a:p>
        </p:txBody>
      </p:sp>
      <p:sp>
        <p:nvSpPr>
          <p:cNvPr id="32" name="TextBox 32"/>
          <p:cNvSpPr txBox="1"/>
          <p:nvPr/>
        </p:nvSpPr>
        <p:spPr>
          <a:xfrm>
            <a:off x="1028700" y="1473011"/>
            <a:ext cx="9377403" cy="1076218"/>
          </a:xfrm>
          <a:prstGeom prst="rect">
            <a:avLst/>
          </a:prstGeom>
        </p:spPr>
        <p:txBody>
          <a:bodyPr lIns="0" tIns="0" rIns="0" bIns="0" rtlCol="0" anchor="t">
            <a:spAutoFit/>
          </a:bodyPr>
          <a:lstStyle/>
          <a:p>
            <a:pPr algn="l">
              <a:lnSpc>
                <a:spcPts val="8149"/>
              </a:lnSpc>
            </a:pPr>
            <a:r>
              <a:rPr lang="en-US" sz="7912" b="1" spc="253">
                <a:solidFill>
                  <a:srgbClr val="FFFFFF"/>
                </a:solidFill>
                <a:latin typeface="Be Vietnam Ultra-Bold"/>
                <a:ea typeface="Be Vietnam Ultra-Bold"/>
                <a:cs typeface="Be Vietnam Ultra-Bold"/>
                <a:sym typeface="Be Vietnam Ultra-Bold"/>
              </a:rPr>
              <a:t>MEET THE TEAM</a:t>
            </a:r>
          </a:p>
        </p:txBody>
      </p:sp>
      <p:sp>
        <p:nvSpPr>
          <p:cNvPr id="33" name="TextBox 33"/>
          <p:cNvSpPr txBox="1"/>
          <p:nvPr/>
        </p:nvSpPr>
        <p:spPr>
          <a:xfrm>
            <a:off x="1028700" y="2713822"/>
            <a:ext cx="10701108" cy="907963"/>
          </a:xfrm>
          <a:prstGeom prst="rect">
            <a:avLst/>
          </a:prstGeom>
        </p:spPr>
        <p:txBody>
          <a:bodyPr lIns="0" tIns="0" rIns="0" bIns="0" rtlCol="0" anchor="t">
            <a:spAutoFit/>
          </a:bodyPr>
          <a:lstStyle/>
          <a:p>
            <a:pPr algn="l">
              <a:lnSpc>
                <a:spcPts val="2454"/>
              </a:lnSpc>
            </a:pPr>
            <a:r>
              <a:rPr lang="en-US" sz="1753">
                <a:solidFill>
                  <a:srgbClr val="FFFFFF"/>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id="34" name="Group 34"/>
          <p:cNvGrpSpPr>
            <a:grpSpLocks noChangeAspect="1"/>
          </p:cNvGrpSpPr>
          <p:nvPr/>
        </p:nvGrpSpPr>
        <p:grpSpPr>
          <a:xfrm>
            <a:off x="12101053" y="4931128"/>
            <a:ext cx="3879569" cy="4006819"/>
            <a:chOff x="0" y="0"/>
            <a:chExt cx="6350000" cy="6558280"/>
          </a:xfrm>
        </p:grpSpPr>
        <p:sp>
          <p:nvSpPr>
            <p:cNvPr id="35" name="Freeform 35"/>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130976" t="-21297" r="-49748" b="-51282"/>
              </a:stretch>
            </a:blipFill>
          </p:spPr>
          <p:txBody>
            <a:bodyPr/>
            <a:lstStyle/>
            <a:p>
              <a:endParaRPr lang="en-PH"/>
            </a:p>
          </p:txBody>
        </p:sp>
        <p:sp>
          <p:nvSpPr>
            <p:cNvPr id="36" name="Freeform 36"/>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33326B"/>
            </a:solidFill>
          </p:spPr>
          <p:txBody>
            <a:bodyPr/>
            <a:lstStyle/>
            <a:p>
              <a:endParaRPr lang="en-PH"/>
            </a:p>
          </p:txBody>
        </p:sp>
      </p:grpSp>
      <p:grpSp>
        <p:nvGrpSpPr>
          <p:cNvPr id="37" name="Group 37"/>
          <p:cNvGrpSpPr/>
          <p:nvPr/>
        </p:nvGrpSpPr>
        <p:grpSpPr>
          <a:xfrm>
            <a:off x="11903477" y="8269384"/>
            <a:ext cx="4255110" cy="834992"/>
            <a:chOff x="0" y="0"/>
            <a:chExt cx="2071009" cy="406400"/>
          </a:xfrm>
        </p:grpSpPr>
        <p:sp>
          <p:nvSpPr>
            <p:cNvPr id="38" name="Freeform 38"/>
            <p:cNvSpPr/>
            <p:nvPr/>
          </p:nvSpPr>
          <p:spPr>
            <a:xfrm>
              <a:off x="0" y="0"/>
              <a:ext cx="2071009" cy="406400"/>
            </a:xfrm>
            <a:custGeom>
              <a:avLst/>
              <a:gdLst/>
              <a:ahLst/>
              <a:cxnLst/>
              <a:rect l="l" t="t" r="r" b="b"/>
              <a:pathLst>
                <a:path w="2071009" h="406400">
                  <a:moveTo>
                    <a:pt x="1867809" y="0"/>
                  </a:moveTo>
                  <a:cubicBezTo>
                    <a:pt x="1980034" y="0"/>
                    <a:pt x="2071009" y="90976"/>
                    <a:pt x="2071009" y="203200"/>
                  </a:cubicBezTo>
                  <a:cubicBezTo>
                    <a:pt x="2071009" y="315424"/>
                    <a:pt x="1980034" y="406400"/>
                    <a:pt x="1867809" y="406400"/>
                  </a:cubicBezTo>
                  <a:lnTo>
                    <a:pt x="203200" y="406400"/>
                  </a:lnTo>
                  <a:cubicBezTo>
                    <a:pt x="90976" y="406400"/>
                    <a:pt x="0" y="315424"/>
                    <a:pt x="0" y="203200"/>
                  </a:cubicBezTo>
                  <a:cubicBezTo>
                    <a:pt x="0" y="90976"/>
                    <a:pt x="90976" y="0"/>
                    <a:pt x="203200" y="0"/>
                  </a:cubicBezTo>
                  <a:close/>
                </a:path>
              </a:pathLst>
            </a:custGeom>
            <a:solidFill>
              <a:srgbClr val="FFFFFF"/>
            </a:solidFill>
            <a:ln w="85725" cap="sq">
              <a:solidFill>
                <a:srgbClr val="48CFAE"/>
              </a:solidFill>
              <a:prstDash val="solid"/>
              <a:miter/>
            </a:ln>
          </p:spPr>
          <p:txBody>
            <a:bodyPr/>
            <a:lstStyle/>
            <a:p>
              <a:endParaRPr lang="en-PH"/>
            </a:p>
          </p:txBody>
        </p:sp>
        <p:sp>
          <p:nvSpPr>
            <p:cNvPr id="39" name="TextBox 39"/>
            <p:cNvSpPr txBox="1"/>
            <p:nvPr/>
          </p:nvSpPr>
          <p:spPr>
            <a:xfrm>
              <a:off x="0" y="-57150"/>
              <a:ext cx="2071009" cy="463550"/>
            </a:xfrm>
            <a:prstGeom prst="rect">
              <a:avLst/>
            </a:prstGeom>
          </p:spPr>
          <p:txBody>
            <a:bodyPr lIns="50800" tIns="50800" rIns="50800" bIns="50800" rtlCol="0" anchor="ctr"/>
            <a:lstStyle/>
            <a:p>
              <a:pPr algn="ctr">
                <a:lnSpc>
                  <a:spcPts val="4480"/>
                </a:lnSpc>
              </a:pPr>
              <a:endParaRPr/>
            </a:p>
          </p:txBody>
        </p:sp>
      </p:grpSp>
      <p:sp>
        <p:nvSpPr>
          <p:cNvPr id="40" name="TextBox 40"/>
          <p:cNvSpPr txBox="1"/>
          <p:nvPr/>
        </p:nvSpPr>
        <p:spPr>
          <a:xfrm>
            <a:off x="12158203" y="8432018"/>
            <a:ext cx="3812702" cy="422862"/>
          </a:xfrm>
          <a:prstGeom prst="rect">
            <a:avLst/>
          </a:prstGeom>
        </p:spPr>
        <p:txBody>
          <a:bodyPr lIns="0" tIns="0" rIns="0" bIns="0" rtlCol="0" anchor="t">
            <a:spAutoFit/>
          </a:bodyPr>
          <a:lstStyle/>
          <a:p>
            <a:pPr algn="ctr">
              <a:lnSpc>
                <a:spcPts val="3467"/>
              </a:lnSpc>
              <a:spcBef>
                <a:spcPct val="0"/>
              </a:spcBef>
            </a:pPr>
            <a:r>
              <a:rPr lang="en-US" sz="2476" b="1">
                <a:solidFill>
                  <a:srgbClr val="01003B"/>
                </a:solidFill>
                <a:latin typeface="Be Vietnam Ultra-Bold"/>
                <a:ea typeface="Be Vietnam Ultra-Bold"/>
                <a:cs typeface="Be Vietnam Ultra-Bold"/>
                <a:sym typeface="Be Vietnam Ultra-Bold"/>
              </a:rPr>
              <a:t>Howard Ong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a:off x="-286450" y="-1757362"/>
            <a:ext cx="18885647" cy="5404971"/>
            <a:chOff x="0" y="0"/>
            <a:chExt cx="25180863" cy="7206627"/>
          </a:xfrm>
        </p:grpSpPr>
        <p:pic>
          <p:nvPicPr>
            <p:cNvPr id="4" name="Picture 4"/>
            <p:cNvPicPr>
              <a:picLocks noChangeAspect="1"/>
            </p:cNvPicPr>
            <p:nvPr/>
          </p:nvPicPr>
          <p:blipFill>
            <a:blip r:embed="rId3"/>
            <a:srcRect t="28562" b="28562"/>
            <a:stretch>
              <a:fillRect/>
            </a:stretch>
          </p:blipFill>
          <p:spPr>
            <a:xfrm>
              <a:off x="0" y="0"/>
              <a:ext cx="25180863" cy="7206627"/>
            </a:xfrm>
            <a:prstGeom prst="rect">
              <a:avLst/>
            </a:prstGeom>
          </p:spPr>
        </p:pic>
      </p:grpSp>
      <p:grpSp>
        <p:nvGrpSpPr>
          <p:cNvPr id="5" name="Group 5"/>
          <p:cNvGrpSpPr/>
          <p:nvPr/>
        </p:nvGrpSpPr>
        <p:grpSpPr>
          <a:xfrm>
            <a:off x="-1119743" y="10285618"/>
            <a:ext cx="20527487" cy="2731693"/>
            <a:chOff x="0" y="0"/>
            <a:chExt cx="5406416" cy="719458"/>
          </a:xfrm>
        </p:grpSpPr>
        <p:sp>
          <p:nvSpPr>
            <p:cNvPr id="6" name="Freeform 6"/>
            <p:cNvSpPr/>
            <p:nvPr/>
          </p:nvSpPr>
          <p:spPr>
            <a:xfrm>
              <a:off x="0" y="0"/>
              <a:ext cx="5406416" cy="719458"/>
            </a:xfrm>
            <a:custGeom>
              <a:avLst/>
              <a:gdLst/>
              <a:ahLst/>
              <a:cxnLst/>
              <a:rect l="l" t="t" r="r" b="b"/>
              <a:pathLst>
                <a:path w="5406416" h="719458">
                  <a:moveTo>
                    <a:pt x="0" y="0"/>
                  </a:moveTo>
                  <a:lnTo>
                    <a:pt x="5406416" y="0"/>
                  </a:lnTo>
                  <a:lnTo>
                    <a:pt x="5406416" y="719458"/>
                  </a:lnTo>
                  <a:lnTo>
                    <a:pt x="0" y="719458"/>
                  </a:lnTo>
                  <a:close/>
                </a:path>
              </a:pathLst>
            </a:custGeom>
            <a:solidFill>
              <a:srgbClr val="C9455F"/>
            </a:solidFill>
          </p:spPr>
          <p:txBody>
            <a:bodyPr/>
            <a:lstStyle/>
            <a:p>
              <a:endParaRPr lang="en-PH"/>
            </a:p>
          </p:txBody>
        </p:sp>
        <p:sp>
          <p:nvSpPr>
            <p:cNvPr id="7" name="TextBox 7"/>
            <p:cNvSpPr txBox="1"/>
            <p:nvPr/>
          </p:nvSpPr>
          <p:spPr>
            <a:xfrm>
              <a:off x="0" y="19050"/>
              <a:ext cx="5406416" cy="700408"/>
            </a:xfrm>
            <a:prstGeom prst="rect">
              <a:avLst/>
            </a:prstGeom>
          </p:spPr>
          <p:txBody>
            <a:bodyPr lIns="50800" tIns="50800" rIns="50800" bIns="50800" rtlCol="0" anchor="ctr"/>
            <a:lstStyle/>
            <a:p>
              <a:pPr algn="ctr">
                <a:lnSpc>
                  <a:spcPts val="2750"/>
                </a:lnSpc>
              </a:pPr>
              <a:endParaRPr/>
            </a:p>
          </p:txBody>
        </p:sp>
      </p:grpSp>
      <p:sp>
        <p:nvSpPr>
          <p:cNvPr id="8" name="TextBox 8"/>
          <p:cNvSpPr txBox="1"/>
          <p:nvPr/>
        </p:nvSpPr>
        <p:spPr>
          <a:xfrm>
            <a:off x="1028700" y="5314191"/>
            <a:ext cx="5005030" cy="2715895"/>
          </a:xfrm>
          <a:prstGeom prst="rect">
            <a:avLst/>
          </a:prstGeom>
        </p:spPr>
        <p:txBody>
          <a:bodyPr lIns="0" tIns="0" rIns="0" bIns="0" rtlCol="0" anchor="t">
            <a:spAutoFit/>
          </a:bodyPr>
          <a:lstStyle/>
          <a:p>
            <a:pPr algn="l">
              <a:lnSpc>
                <a:spcPts val="3080"/>
              </a:lnSpc>
            </a:pPr>
            <a:r>
              <a:rPr lang="en-US" sz="2200">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 </a:t>
            </a:r>
          </a:p>
        </p:txBody>
      </p:sp>
      <p:sp>
        <p:nvSpPr>
          <p:cNvPr id="9" name="TextBox 9"/>
          <p:cNvSpPr txBox="1"/>
          <p:nvPr/>
        </p:nvSpPr>
        <p:spPr>
          <a:xfrm>
            <a:off x="1028700" y="4281045"/>
            <a:ext cx="4605843" cy="795021"/>
          </a:xfrm>
          <a:prstGeom prst="rect">
            <a:avLst/>
          </a:prstGeom>
        </p:spPr>
        <p:txBody>
          <a:bodyPr lIns="0" tIns="0" rIns="0" bIns="0" rtlCol="0" anchor="t">
            <a:spAutoFit/>
          </a:bodyPr>
          <a:lstStyle/>
          <a:p>
            <a:pPr algn="l">
              <a:lnSpc>
                <a:spcPts val="6579"/>
              </a:lnSpc>
            </a:pPr>
            <a:r>
              <a:rPr lang="en-US" sz="4699" b="1">
                <a:solidFill>
                  <a:srgbClr val="01003B"/>
                </a:solidFill>
                <a:latin typeface="Be Vietnam Ultra-Bold"/>
                <a:ea typeface="Be Vietnam Ultra-Bold"/>
                <a:cs typeface="Be Vietnam Ultra-Bold"/>
                <a:sym typeface="Be Vietnam Ultra-Bold"/>
              </a:rPr>
              <a:t>VISION</a:t>
            </a:r>
          </a:p>
        </p:txBody>
      </p:sp>
      <p:sp>
        <p:nvSpPr>
          <p:cNvPr id="10" name="TextBox 10"/>
          <p:cNvSpPr txBox="1"/>
          <p:nvPr/>
        </p:nvSpPr>
        <p:spPr>
          <a:xfrm>
            <a:off x="6737669" y="5314191"/>
            <a:ext cx="4837408" cy="3106420"/>
          </a:xfrm>
          <a:prstGeom prst="rect">
            <a:avLst/>
          </a:prstGeom>
        </p:spPr>
        <p:txBody>
          <a:bodyPr lIns="0" tIns="0" rIns="0" bIns="0" rtlCol="0" anchor="t">
            <a:spAutoFit/>
          </a:bodyPr>
          <a:lstStyle/>
          <a:p>
            <a:pPr algn="l">
              <a:lnSpc>
                <a:spcPts val="3080"/>
              </a:lnSpc>
            </a:pPr>
            <a:r>
              <a:rPr lang="en-US" sz="2200">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 </a:t>
            </a:r>
          </a:p>
        </p:txBody>
      </p:sp>
      <p:sp>
        <p:nvSpPr>
          <p:cNvPr id="11" name="TextBox 11"/>
          <p:cNvSpPr txBox="1"/>
          <p:nvPr/>
        </p:nvSpPr>
        <p:spPr>
          <a:xfrm>
            <a:off x="6737669" y="4281045"/>
            <a:ext cx="4605843" cy="795021"/>
          </a:xfrm>
          <a:prstGeom prst="rect">
            <a:avLst/>
          </a:prstGeom>
        </p:spPr>
        <p:txBody>
          <a:bodyPr lIns="0" tIns="0" rIns="0" bIns="0" rtlCol="0" anchor="t">
            <a:spAutoFit/>
          </a:bodyPr>
          <a:lstStyle/>
          <a:p>
            <a:pPr algn="l">
              <a:lnSpc>
                <a:spcPts val="6579"/>
              </a:lnSpc>
            </a:pPr>
            <a:r>
              <a:rPr lang="en-US" sz="4699" b="1">
                <a:solidFill>
                  <a:srgbClr val="01003B"/>
                </a:solidFill>
                <a:latin typeface="Be Vietnam Ultra-Bold"/>
                <a:ea typeface="Be Vietnam Ultra-Bold"/>
                <a:cs typeface="Be Vietnam Ultra-Bold"/>
                <a:sym typeface="Be Vietnam Ultra-Bold"/>
              </a:rPr>
              <a:t>MISSION</a:t>
            </a:r>
          </a:p>
        </p:txBody>
      </p:sp>
      <p:sp>
        <p:nvSpPr>
          <p:cNvPr id="12" name="TextBox 12"/>
          <p:cNvSpPr txBox="1"/>
          <p:nvPr/>
        </p:nvSpPr>
        <p:spPr>
          <a:xfrm>
            <a:off x="12431417" y="5314191"/>
            <a:ext cx="4837408" cy="3106420"/>
          </a:xfrm>
          <a:prstGeom prst="rect">
            <a:avLst/>
          </a:prstGeom>
        </p:spPr>
        <p:txBody>
          <a:bodyPr lIns="0" tIns="0" rIns="0" bIns="0" rtlCol="0" anchor="t">
            <a:spAutoFit/>
          </a:bodyPr>
          <a:lstStyle/>
          <a:p>
            <a:pPr algn="l">
              <a:lnSpc>
                <a:spcPts val="3080"/>
              </a:lnSpc>
            </a:pPr>
            <a:r>
              <a:rPr lang="en-US" sz="2200">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 </a:t>
            </a:r>
          </a:p>
        </p:txBody>
      </p:sp>
      <p:sp>
        <p:nvSpPr>
          <p:cNvPr id="13" name="TextBox 13"/>
          <p:cNvSpPr txBox="1"/>
          <p:nvPr/>
        </p:nvSpPr>
        <p:spPr>
          <a:xfrm>
            <a:off x="12431417" y="4281045"/>
            <a:ext cx="4605843" cy="795021"/>
          </a:xfrm>
          <a:prstGeom prst="rect">
            <a:avLst/>
          </a:prstGeom>
        </p:spPr>
        <p:txBody>
          <a:bodyPr lIns="0" tIns="0" rIns="0" bIns="0" rtlCol="0" anchor="t">
            <a:spAutoFit/>
          </a:bodyPr>
          <a:lstStyle/>
          <a:p>
            <a:pPr algn="l">
              <a:lnSpc>
                <a:spcPts val="6579"/>
              </a:lnSpc>
            </a:pPr>
            <a:r>
              <a:rPr lang="en-US" sz="4699" b="1">
                <a:solidFill>
                  <a:srgbClr val="01003B"/>
                </a:solidFill>
                <a:latin typeface="Be Vietnam Ultra-Bold"/>
                <a:ea typeface="Be Vietnam Ultra-Bold"/>
                <a:cs typeface="Be Vietnam Ultra-Bold"/>
                <a:sym typeface="Be Vietnam Ultra-Bold"/>
              </a:rPr>
              <a:t>VALUES</a:t>
            </a:r>
          </a:p>
        </p:txBody>
      </p:sp>
      <p:grpSp>
        <p:nvGrpSpPr>
          <p:cNvPr id="14" name="Group 14"/>
          <p:cNvGrpSpPr/>
          <p:nvPr/>
        </p:nvGrpSpPr>
        <p:grpSpPr>
          <a:xfrm>
            <a:off x="-651330" y="9296911"/>
            <a:ext cx="19615407" cy="3895402"/>
            <a:chOff x="0" y="0"/>
            <a:chExt cx="5166198" cy="1025950"/>
          </a:xfrm>
        </p:grpSpPr>
        <p:sp>
          <p:nvSpPr>
            <p:cNvPr id="15" name="Freeform 15"/>
            <p:cNvSpPr/>
            <p:nvPr/>
          </p:nvSpPr>
          <p:spPr>
            <a:xfrm>
              <a:off x="0" y="0"/>
              <a:ext cx="5166198" cy="1025949"/>
            </a:xfrm>
            <a:custGeom>
              <a:avLst/>
              <a:gdLst/>
              <a:ahLst/>
              <a:cxnLst/>
              <a:rect l="l" t="t" r="r" b="b"/>
              <a:pathLst>
                <a:path w="5166198" h="1025949">
                  <a:moveTo>
                    <a:pt x="0" y="0"/>
                  </a:moveTo>
                  <a:lnTo>
                    <a:pt x="5166198" y="0"/>
                  </a:lnTo>
                  <a:lnTo>
                    <a:pt x="5166198" y="1025949"/>
                  </a:lnTo>
                  <a:lnTo>
                    <a:pt x="0" y="1025949"/>
                  </a:lnTo>
                  <a:close/>
                </a:path>
              </a:pathLst>
            </a:custGeom>
            <a:solidFill>
              <a:srgbClr val="195759"/>
            </a:solidFill>
          </p:spPr>
          <p:txBody>
            <a:bodyPr/>
            <a:lstStyle/>
            <a:p>
              <a:endParaRPr lang="en-PH"/>
            </a:p>
          </p:txBody>
        </p:sp>
        <p:sp>
          <p:nvSpPr>
            <p:cNvPr id="16" name="TextBox 16"/>
            <p:cNvSpPr txBox="1"/>
            <p:nvPr/>
          </p:nvSpPr>
          <p:spPr>
            <a:xfrm>
              <a:off x="0" y="-47625"/>
              <a:ext cx="5166198" cy="107357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a:off x="9722539" y="3541513"/>
            <a:ext cx="7073850" cy="1168930"/>
            <a:chOff x="0" y="0"/>
            <a:chExt cx="2459354" cy="406400"/>
          </a:xfrm>
        </p:grpSpPr>
        <p:sp>
          <p:nvSpPr>
            <p:cNvPr id="4" name="Freeform 4"/>
            <p:cNvSpPr/>
            <p:nvPr/>
          </p:nvSpPr>
          <p:spPr>
            <a:xfrm>
              <a:off x="0" y="0"/>
              <a:ext cx="2459354" cy="406400"/>
            </a:xfrm>
            <a:custGeom>
              <a:avLst/>
              <a:gdLst/>
              <a:ahLst/>
              <a:cxnLst/>
              <a:rect l="l" t="t" r="r" b="b"/>
              <a:pathLst>
                <a:path w="2459354" h="406400">
                  <a:moveTo>
                    <a:pt x="2256154" y="0"/>
                  </a:moveTo>
                  <a:cubicBezTo>
                    <a:pt x="2368378" y="0"/>
                    <a:pt x="2459354" y="90976"/>
                    <a:pt x="2459354" y="203200"/>
                  </a:cubicBezTo>
                  <a:cubicBezTo>
                    <a:pt x="2459354" y="315424"/>
                    <a:pt x="2368378" y="406400"/>
                    <a:pt x="225615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04775" cap="sq">
              <a:solidFill>
                <a:srgbClr val="000000"/>
              </a:solidFill>
              <a:prstDash val="solid"/>
              <a:miter/>
            </a:ln>
          </p:spPr>
          <p:txBody>
            <a:bodyPr/>
            <a:lstStyle/>
            <a:p>
              <a:endParaRPr lang="en-PH"/>
            </a:p>
          </p:txBody>
        </p:sp>
        <p:sp>
          <p:nvSpPr>
            <p:cNvPr id="5" name="TextBox 5"/>
            <p:cNvSpPr txBox="1"/>
            <p:nvPr/>
          </p:nvSpPr>
          <p:spPr>
            <a:xfrm>
              <a:off x="0" y="-57150"/>
              <a:ext cx="2459354" cy="463550"/>
            </a:xfrm>
            <a:prstGeom prst="rect">
              <a:avLst/>
            </a:prstGeom>
          </p:spPr>
          <p:txBody>
            <a:bodyPr lIns="50800" tIns="50800" rIns="50800" bIns="50800" rtlCol="0" anchor="ctr"/>
            <a:lstStyle/>
            <a:p>
              <a:pPr algn="ctr">
                <a:lnSpc>
                  <a:spcPts val="4480"/>
                </a:lnSpc>
              </a:pPr>
              <a:endParaRPr/>
            </a:p>
          </p:txBody>
        </p:sp>
      </p:grpSp>
      <p:grpSp>
        <p:nvGrpSpPr>
          <p:cNvPr id="6" name="Group 6"/>
          <p:cNvGrpSpPr>
            <a:grpSpLocks noChangeAspect="1"/>
          </p:cNvGrpSpPr>
          <p:nvPr/>
        </p:nvGrpSpPr>
        <p:grpSpPr>
          <a:xfrm>
            <a:off x="1176184" y="3541513"/>
            <a:ext cx="9966714" cy="5716787"/>
            <a:chOff x="0" y="0"/>
            <a:chExt cx="7981950" cy="4578350"/>
          </a:xfrm>
        </p:grpSpPr>
        <p:sp>
          <p:nvSpPr>
            <p:cNvPr id="7" name="Freeform 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PH"/>
            </a:p>
          </p:txBody>
        </p:sp>
        <p:sp>
          <p:nvSpPr>
            <p:cNvPr id="8" name="Freeform 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292929"/>
            </a:solidFill>
          </p:spPr>
          <p:txBody>
            <a:bodyPr/>
            <a:lstStyle/>
            <a:p>
              <a:endParaRPr lang="en-PH"/>
            </a:p>
          </p:txBody>
        </p:sp>
        <p:sp>
          <p:nvSpPr>
            <p:cNvPr id="9" name="Freeform 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txBody>
            <a:bodyPr/>
            <a:lstStyle/>
            <a:p>
              <a:endParaRPr lang="en-PH"/>
            </a:p>
          </p:txBody>
        </p:sp>
        <p:sp>
          <p:nvSpPr>
            <p:cNvPr id="10" name="Freeform 1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txBody>
            <a:bodyPr/>
            <a:lstStyle/>
            <a:p>
              <a:endParaRPr lang="en-PH"/>
            </a:p>
          </p:txBody>
        </p:sp>
        <p:sp>
          <p:nvSpPr>
            <p:cNvPr id="11" name="Freeform 1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l="-12023" t="-39232" r="-117982" b="-6549"/>
              </a:stretch>
            </a:blipFill>
          </p:spPr>
          <p:txBody>
            <a:bodyPr/>
            <a:lstStyle/>
            <a:p>
              <a:endParaRPr lang="en-PH"/>
            </a:p>
          </p:txBody>
        </p:sp>
      </p:grpSp>
      <p:grpSp>
        <p:nvGrpSpPr>
          <p:cNvPr id="12" name="Group 12"/>
          <p:cNvGrpSpPr/>
          <p:nvPr/>
        </p:nvGrpSpPr>
        <p:grpSpPr>
          <a:xfrm>
            <a:off x="9465791" y="3395198"/>
            <a:ext cx="1439976" cy="143997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txBody>
            <a:bodyPr/>
            <a:lstStyle/>
            <a:p>
              <a:endParaRPr lang="en-PH"/>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4480"/>
                </a:lnSpc>
              </a:pPr>
              <a:endParaRPr/>
            </a:p>
          </p:txBody>
        </p:sp>
      </p:grpSp>
      <p:sp>
        <p:nvSpPr>
          <p:cNvPr id="15" name="TextBox 15"/>
          <p:cNvSpPr txBox="1"/>
          <p:nvPr/>
        </p:nvSpPr>
        <p:spPr>
          <a:xfrm>
            <a:off x="2135193" y="1386610"/>
            <a:ext cx="14661197" cy="1500506"/>
          </a:xfrm>
          <a:prstGeom prst="rect">
            <a:avLst/>
          </a:prstGeom>
        </p:spPr>
        <p:txBody>
          <a:bodyPr lIns="0" tIns="0" rIns="0" bIns="0" rtlCol="0" anchor="t">
            <a:spAutoFit/>
          </a:bodyPr>
          <a:lstStyle/>
          <a:p>
            <a:pPr algn="ctr">
              <a:lnSpc>
                <a:spcPts val="12319"/>
              </a:lnSpc>
              <a:spcBef>
                <a:spcPct val="0"/>
              </a:spcBef>
            </a:pPr>
            <a:r>
              <a:rPr lang="en-US" sz="8799" b="1">
                <a:solidFill>
                  <a:srgbClr val="01003B"/>
                </a:solidFill>
                <a:latin typeface="Be Vietnam Ultra-Bold"/>
                <a:ea typeface="Be Vietnam Ultra-Bold"/>
                <a:cs typeface="Be Vietnam Ultra-Bold"/>
                <a:sym typeface="Be Vietnam Ultra-Bold"/>
              </a:rPr>
              <a:t>DIGITAL MARKETING</a:t>
            </a:r>
          </a:p>
        </p:txBody>
      </p:sp>
      <p:sp>
        <p:nvSpPr>
          <p:cNvPr id="16" name="TextBox 16"/>
          <p:cNvSpPr txBox="1"/>
          <p:nvPr/>
        </p:nvSpPr>
        <p:spPr>
          <a:xfrm>
            <a:off x="11142898" y="5067300"/>
            <a:ext cx="5456467" cy="3101166"/>
          </a:xfrm>
          <a:prstGeom prst="rect">
            <a:avLst/>
          </a:prstGeom>
        </p:spPr>
        <p:txBody>
          <a:bodyPr lIns="0" tIns="0" rIns="0" bIns="0" rtlCol="0" anchor="t">
            <a:spAutoFit/>
          </a:bodyPr>
          <a:lstStyle/>
          <a:p>
            <a:pPr algn="l">
              <a:lnSpc>
                <a:spcPts val="3125"/>
              </a:lnSpc>
            </a:pPr>
            <a:r>
              <a:rPr lang="en-US" sz="1953">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id="17" name="TextBox 17"/>
          <p:cNvSpPr txBox="1"/>
          <p:nvPr/>
        </p:nvSpPr>
        <p:spPr>
          <a:xfrm>
            <a:off x="11142898" y="3844130"/>
            <a:ext cx="5118342" cy="506547"/>
          </a:xfrm>
          <a:prstGeom prst="rect">
            <a:avLst/>
          </a:prstGeom>
        </p:spPr>
        <p:txBody>
          <a:bodyPr lIns="0" tIns="0" rIns="0" bIns="0" rtlCol="0" anchor="t">
            <a:spAutoFit/>
          </a:bodyPr>
          <a:lstStyle/>
          <a:p>
            <a:pPr algn="l">
              <a:lnSpc>
                <a:spcPts val="4132"/>
              </a:lnSpc>
              <a:spcBef>
                <a:spcPct val="0"/>
              </a:spcBef>
            </a:pPr>
            <a:r>
              <a:rPr lang="en-US" sz="2952" b="1" spc="-67">
                <a:solidFill>
                  <a:srgbClr val="01003B"/>
                </a:solidFill>
                <a:latin typeface="Be Vietnam Ultra-Bold"/>
                <a:ea typeface="Be Vietnam Ultra-Bold"/>
                <a:cs typeface="Be Vietnam Ultra-Bold"/>
                <a:sym typeface="Be Vietnam Ultra-Bold"/>
              </a:rPr>
              <a:t>MISSION AND VISION</a:t>
            </a:r>
          </a:p>
        </p:txBody>
      </p:sp>
      <p:sp>
        <p:nvSpPr>
          <p:cNvPr id="18" name="Freeform 18"/>
          <p:cNvSpPr/>
          <p:nvPr/>
        </p:nvSpPr>
        <p:spPr>
          <a:xfrm>
            <a:off x="9801326" y="3541513"/>
            <a:ext cx="768908" cy="1109972"/>
          </a:xfrm>
          <a:custGeom>
            <a:avLst/>
            <a:gdLst/>
            <a:ahLst/>
            <a:cxnLst/>
            <a:rect l="l" t="t" r="r" b="b"/>
            <a:pathLst>
              <a:path w="768908" h="1109972">
                <a:moveTo>
                  <a:pt x="0" y="0"/>
                </a:moveTo>
                <a:lnTo>
                  <a:pt x="768907" y="0"/>
                </a:lnTo>
                <a:lnTo>
                  <a:pt x="768907" y="1109972"/>
                </a:lnTo>
                <a:lnTo>
                  <a:pt x="0" y="11099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a:off x="6832083" y="3529687"/>
            <a:ext cx="7666959" cy="890972"/>
            <a:chOff x="0" y="0"/>
            <a:chExt cx="3497138" cy="406400"/>
          </a:xfrm>
        </p:grpSpPr>
        <p:sp>
          <p:nvSpPr>
            <p:cNvPr id="4" name="Freeform 4"/>
            <p:cNvSpPr/>
            <p:nvPr/>
          </p:nvSpPr>
          <p:spPr>
            <a:xfrm>
              <a:off x="0" y="0"/>
              <a:ext cx="3497138" cy="406400"/>
            </a:xfrm>
            <a:custGeom>
              <a:avLst/>
              <a:gdLst/>
              <a:ahLst/>
              <a:cxnLst/>
              <a:rect l="l" t="t" r="r" b="b"/>
              <a:pathLst>
                <a:path w="3497138" h="406400">
                  <a:moveTo>
                    <a:pt x="3293938" y="0"/>
                  </a:moveTo>
                  <a:cubicBezTo>
                    <a:pt x="3406162" y="0"/>
                    <a:pt x="3497138" y="90976"/>
                    <a:pt x="3497138" y="203200"/>
                  </a:cubicBezTo>
                  <a:cubicBezTo>
                    <a:pt x="3497138" y="315424"/>
                    <a:pt x="3406162" y="406400"/>
                    <a:pt x="329393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85725" cap="sq">
              <a:solidFill>
                <a:srgbClr val="48CFAE"/>
              </a:solidFill>
              <a:prstDash val="solid"/>
              <a:miter/>
            </a:ln>
          </p:spPr>
          <p:txBody>
            <a:bodyPr/>
            <a:lstStyle/>
            <a:p>
              <a:endParaRPr lang="en-PH"/>
            </a:p>
          </p:txBody>
        </p:sp>
        <p:sp>
          <p:nvSpPr>
            <p:cNvPr id="5" name="TextBox 5"/>
            <p:cNvSpPr txBox="1"/>
            <p:nvPr/>
          </p:nvSpPr>
          <p:spPr>
            <a:xfrm>
              <a:off x="0" y="-57150"/>
              <a:ext cx="3497138" cy="463550"/>
            </a:xfrm>
            <a:prstGeom prst="rect">
              <a:avLst/>
            </a:prstGeom>
          </p:spPr>
          <p:txBody>
            <a:bodyPr lIns="50800" tIns="50800" rIns="50800" bIns="50800" rtlCol="0" anchor="ctr"/>
            <a:lstStyle/>
            <a:p>
              <a:pPr algn="ctr">
                <a:lnSpc>
                  <a:spcPts val="4480"/>
                </a:lnSpc>
              </a:pPr>
              <a:endParaRPr/>
            </a:p>
          </p:txBody>
        </p:sp>
      </p:grpSp>
      <p:grpSp>
        <p:nvGrpSpPr>
          <p:cNvPr id="6" name="Group 6"/>
          <p:cNvGrpSpPr/>
          <p:nvPr/>
        </p:nvGrpSpPr>
        <p:grpSpPr>
          <a:xfrm>
            <a:off x="6832083" y="3327742"/>
            <a:ext cx="1295318" cy="129531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PH"/>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4480"/>
                </a:lnSpc>
              </a:pPr>
              <a:endParaRPr/>
            </a:p>
          </p:txBody>
        </p:sp>
      </p:grpSp>
      <p:sp>
        <p:nvSpPr>
          <p:cNvPr id="9" name="Freeform 9"/>
          <p:cNvSpPr/>
          <p:nvPr/>
        </p:nvSpPr>
        <p:spPr>
          <a:xfrm>
            <a:off x="7063039" y="3564722"/>
            <a:ext cx="789996" cy="821357"/>
          </a:xfrm>
          <a:custGeom>
            <a:avLst/>
            <a:gdLst/>
            <a:ahLst/>
            <a:cxnLst/>
            <a:rect l="l" t="t" r="r" b="b"/>
            <a:pathLst>
              <a:path w="789996" h="821357">
                <a:moveTo>
                  <a:pt x="0" y="0"/>
                </a:moveTo>
                <a:lnTo>
                  <a:pt x="789996" y="0"/>
                </a:lnTo>
                <a:lnTo>
                  <a:pt x="789996" y="821357"/>
                </a:lnTo>
                <a:lnTo>
                  <a:pt x="0" y="821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grpSp>
        <p:nvGrpSpPr>
          <p:cNvPr id="10" name="Group 10"/>
          <p:cNvGrpSpPr/>
          <p:nvPr/>
        </p:nvGrpSpPr>
        <p:grpSpPr>
          <a:xfrm>
            <a:off x="6817671" y="6602710"/>
            <a:ext cx="7681372" cy="892647"/>
            <a:chOff x="0" y="0"/>
            <a:chExt cx="3497138" cy="406400"/>
          </a:xfrm>
        </p:grpSpPr>
        <p:sp>
          <p:nvSpPr>
            <p:cNvPr id="11" name="Freeform 11"/>
            <p:cNvSpPr/>
            <p:nvPr/>
          </p:nvSpPr>
          <p:spPr>
            <a:xfrm>
              <a:off x="0" y="0"/>
              <a:ext cx="3497138" cy="406400"/>
            </a:xfrm>
            <a:custGeom>
              <a:avLst/>
              <a:gdLst/>
              <a:ahLst/>
              <a:cxnLst/>
              <a:rect l="l" t="t" r="r" b="b"/>
              <a:pathLst>
                <a:path w="3497138" h="406400">
                  <a:moveTo>
                    <a:pt x="3293938" y="0"/>
                  </a:moveTo>
                  <a:cubicBezTo>
                    <a:pt x="3406162" y="0"/>
                    <a:pt x="3497138" y="90976"/>
                    <a:pt x="3497138" y="203200"/>
                  </a:cubicBezTo>
                  <a:cubicBezTo>
                    <a:pt x="3497138" y="315424"/>
                    <a:pt x="3406162" y="406400"/>
                    <a:pt x="329393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85725" cap="sq">
              <a:solidFill>
                <a:srgbClr val="48CFAE"/>
              </a:solidFill>
              <a:prstDash val="solid"/>
              <a:miter/>
            </a:ln>
          </p:spPr>
          <p:txBody>
            <a:bodyPr/>
            <a:lstStyle/>
            <a:p>
              <a:endParaRPr lang="en-PH"/>
            </a:p>
          </p:txBody>
        </p:sp>
        <p:sp>
          <p:nvSpPr>
            <p:cNvPr id="12" name="TextBox 12"/>
            <p:cNvSpPr txBox="1"/>
            <p:nvPr/>
          </p:nvSpPr>
          <p:spPr>
            <a:xfrm>
              <a:off x="0" y="-57150"/>
              <a:ext cx="3497138" cy="463550"/>
            </a:xfrm>
            <a:prstGeom prst="rect">
              <a:avLst/>
            </a:prstGeom>
          </p:spPr>
          <p:txBody>
            <a:bodyPr lIns="50800" tIns="50800" rIns="50800" bIns="50800" rtlCol="0" anchor="ctr"/>
            <a:lstStyle/>
            <a:p>
              <a:pPr algn="ctr">
                <a:lnSpc>
                  <a:spcPts val="4480"/>
                </a:lnSpc>
              </a:pPr>
              <a:endParaRPr/>
            </a:p>
          </p:txBody>
        </p:sp>
      </p:grpSp>
      <p:grpSp>
        <p:nvGrpSpPr>
          <p:cNvPr id="13" name="Group 13"/>
          <p:cNvGrpSpPr/>
          <p:nvPr/>
        </p:nvGrpSpPr>
        <p:grpSpPr>
          <a:xfrm>
            <a:off x="6817671" y="6400157"/>
            <a:ext cx="1297753" cy="129775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txBody>
            <a:bodyPr/>
            <a:lstStyle/>
            <a:p>
              <a:endParaRPr lang="en-PH"/>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4480"/>
                </a:lnSpc>
              </a:pPr>
              <a:endParaRPr/>
            </a:p>
          </p:txBody>
        </p:sp>
      </p:grpSp>
      <p:sp>
        <p:nvSpPr>
          <p:cNvPr id="16" name="Freeform 16"/>
          <p:cNvSpPr/>
          <p:nvPr/>
        </p:nvSpPr>
        <p:spPr>
          <a:xfrm>
            <a:off x="6989561" y="6593916"/>
            <a:ext cx="953973" cy="929690"/>
          </a:xfrm>
          <a:custGeom>
            <a:avLst/>
            <a:gdLst/>
            <a:ahLst/>
            <a:cxnLst/>
            <a:rect l="l" t="t" r="r" b="b"/>
            <a:pathLst>
              <a:path w="953973" h="929690">
                <a:moveTo>
                  <a:pt x="0" y="0"/>
                </a:moveTo>
                <a:lnTo>
                  <a:pt x="953973" y="0"/>
                </a:lnTo>
                <a:lnTo>
                  <a:pt x="953973" y="929690"/>
                </a:lnTo>
                <a:lnTo>
                  <a:pt x="0" y="9296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grpSp>
        <p:nvGrpSpPr>
          <p:cNvPr id="17" name="Group 17"/>
          <p:cNvGrpSpPr/>
          <p:nvPr/>
        </p:nvGrpSpPr>
        <p:grpSpPr>
          <a:xfrm rot="8100000">
            <a:off x="-1149689" y="1908564"/>
            <a:ext cx="5400659" cy="5580517"/>
            <a:chOff x="0" y="0"/>
            <a:chExt cx="1028611" cy="1062867"/>
          </a:xfrm>
        </p:grpSpPr>
        <p:sp>
          <p:nvSpPr>
            <p:cNvPr id="18" name="Freeform 18"/>
            <p:cNvSpPr/>
            <p:nvPr/>
          </p:nvSpPr>
          <p:spPr>
            <a:xfrm>
              <a:off x="0" y="0"/>
              <a:ext cx="1028611" cy="1062867"/>
            </a:xfrm>
            <a:custGeom>
              <a:avLst/>
              <a:gdLst/>
              <a:ahLst/>
              <a:cxnLst/>
              <a:rect l="l" t="t" r="r" b="b"/>
              <a:pathLst>
                <a:path w="1028611" h="1062867">
                  <a:moveTo>
                    <a:pt x="20069" y="0"/>
                  </a:moveTo>
                  <a:lnTo>
                    <a:pt x="1008542" y="0"/>
                  </a:lnTo>
                  <a:cubicBezTo>
                    <a:pt x="1019626" y="0"/>
                    <a:pt x="1028611" y="8985"/>
                    <a:pt x="1028611" y="20069"/>
                  </a:cubicBezTo>
                  <a:lnTo>
                    <a:pt x="1028611" y="1042798"/>
                  </a:lnTo>
                  <a:cubicBezTo>
                    <a:pt x="1028611" y="1053882"/>
                    <a:pt x="1019626" y="1062867"/>
                    <a:pt x="1008542" y="1062867"/>
                  </a:cubicBezTo>
                  <a:lnTo>
                    <a:pt x="20069" y="1062867"/>
                  </a:lnTo>
                  <a:cubicBezTo>
                    <a:pt x="8985" y="1062867"/>
                    <a:pt x="0" y="1053882"/>
                    <a:pt x="0" y="1042798"/>
                  </a:cubicBezTo>
                  <a:lnTo>
                    <a:pt x="0" y="20069"/>
                  </a:lnTo>
                  <a:cubicBezTo>
                    <a:pt x="0" y="8985"/>
                    <a:pt x="8985" y="0"/>
                    <a:pt x="20069" y="0"/>
                  </a:cubicBezTo>
                  <a:close/>
                </a:path>
              </a:pathLst>
            </a:custGeom>
            <a:gradFill rotWithShape="1">
              <a:gsLst>
                <a:gs pos="0">
                  <a:srgbClr val="48CFAE">
                    <a:alpha val="100000"/>
                  </a:srgbClr>
                </a:gs>
                <a:gs pos="100000">
                  <a:srgbClr val="006D83">
                    <a:alpha val="100000"/>
                  </a:srgbClr>
                </a:gs>
              </a:gsLst>
              <a:lin ang="0"/>
            </a:gradFill>
          </p:spPr>
          <p:txBody>
            <a:bodyPr/>
            <a:lstStyle/>
            <a:p>
              <a:endParaRPr lang="en-PH"/>
            </a:p>
          </p:txBody>
        </p:sp>
        <p:sp>
          <p:nvSpPr>
            <p:cNvPr id="19" name="TextBox 19"/>
            <p:cNvSpPr txBox="1"/>
            <p:nvPr/>
          </p:nvSpPr>
          <p:spPr>
            <a:xfrm>
              <a:off x="0" y="-47625"/>
              <a:ext cx="1028611" cy="1110492"/>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rot="8100000">
            <a:off x="-4062554" y="6610159"/>
            <a:ext cx="4742111" cy="4742111"/>
            <a:chOff x="0" y="0"/>
            <a:chExt cx="812800" cy="812800"/>
          </a:xfrm>
        </p:grpSpPr>
        <p:sp>
          <p:nvSpPr>
            <p:cNvPr id="21" name="Freeform 21"/>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0"/>
            </a:gradFill>
          </p:spPr>
          <p:txBody>
            <a:bodyPr/>
            <a:lstStyle/>
            <a:p>
              <a:endParaRPr lang="en-PH"/>
            </a:p>
          </p:txBody>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3" name="Group 23"/>
          <p:cNvGrpSpPr/>
          <p:nvPr/>
        </p:nvGrpSpPr>
        <p:grpSpPr>
          <a:xfrm rot="2700000">
            <a:off x="1327767" y="8487634"/>
            <a:ext cx="987162" cy="987162"/>
            <a:chOff x="0" y="0"/>
            <a:chExt cx="812800" cy="812800"/>
          </a:xfrm>
        </p:grpSpPr>
        <p:sp>
          <p:nvSpPr>
            <p:cNvPr id="24" name="Freeform 24"/>
            <p:cNvSpPr/>
            <p:nvPr/>
          </p:nvSpPr>
          <p:spPr>
            <a:xfrm>
              <a:off x="0" y="0"/>
              <a:ext cx="812800" cy="812800"/>
            </a:xfrm>
            <a:custGeom>
              <a:avLst/>
              <a:gdLst/>
              <a:ahLst/>
              <a:cxnLst/>
              <a:rect l="l" t="t" r="r" b="b"/>
              <a:pathLst>
                <a:path w="812800" h="812800">
                  <a:moveTo>
                    <a:pt x="109796" y="0"/>
                  </a:moveTo>
                  <a:lnTo>
                    <a:pt x="703004" y="0"/>
                  </a:lnTo>
                  <a:cubicBezTo>
                    <a:pt x="732123" y="0"/>
                    <a:pt x="760051" y="11568"/>
                    <a:pt x="780641" y="32159"/>
                  </a:cubicBezTo>
                  <a:cubicBezTo>
                    <a:pt x="801232" y="52749"/>
                    <a:pt x="812800" y="80677"/>
                    <a:pt x="812800" y="109796"/>
                  </a:cubicBezTo>
                  <a:lnTo>
                    <a:pt x="812800" y="703004"/>
                  </a:lnTo>
                  <a:cubicBezTo>
                    <a:pt x="812800" y="732123"/>
                    <a:pt x="801232" y="760051"/>
                    <a:pt x="780641" y="780641"/>
                  </a:cubicBezTo>
                  <a:cubicBezTo>
                    <a:pt x="760051" y="801232"/>
                    <a:pt x="732123" y="812800"/>
                    <a:pt x="703004" y="812800"/>
                  </a:cubicBezTo>
                  <a:lnTo>
                    <a:pt x="109796" y="812800"/>
                  </a:lnTo>
                  <a:cubicBezTo>
                    <a:pt x="80677" y="812800"/>
                    <a:pt x="52749" y="801232"/>
                    <a:pt x="32159" y="780641"/>
                  </a:cubicBezTo>
                  <a:cubicBezTo>
                    <a:pt x="11568" y="760051"/>
                    <a:pt x="0" y="732123"/>
                    <a:pt x="0" y="703004"/>
                  </a:cubicBezTo>
                  <a:lnTo>
                    <a:pt x="0" y="109796"/>
                  </a:lnTo>
                  <a:cubicBezTo>
                    <a:pt x="0" y="80677"/>
                    <a:pt x="11568" y="52749"/>
                    <a:pt x="32159" y="32159"/>
                  </a:cubicBezTo>
                  <a:cubicBezTo>
                    <a:pt x="52749" y="11568"/>
                    <a:pt x="80677" y="0"/>
                    <a:pt x="109796" y="0"/>
                  </a:cubicBezTo>
                  <a:close/>
                </a:path>
              </a:pathLst>
            </a:custGeom>
            <a:solidFill>
              <a:srgbClr val="33326B"/>
            </a:solidFill>
          </p:spPr>
          <p:txBody>
            <a:bodyPr/>
            <a:lstStyle/>
            <a:p>
              <a:endParaRPr lang="en-PH"/>
            </a:p>
          </p:txBody>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6" name="Group 26"/>
          <p:cNvGrpSpPr/>
          <p:nvPr/>
        </p:nvGrpSpPr>
        <p:grpSpPr>
          <a:xfrm rot="8100000">
            <a:off x="443724" y="-3776940"/>
            <a:ext cx="4742111" cy="4742111"/>
            <a:chOff x="0" y="0"/>
            <a:chExt cx="812800" cy="812800"/>
          </a:xfrm>
        </p:grpSpPr>
        <p:sp>
          <p:nvSpPr>
            <p:cNvPr id="27" name="Freeform 27"/>
            <p:cNvSpPr/>
            <p:nvPr/>
          </p:nvSpPr>
          <p:spPr>
            <a:xfrm>
              <a:off x="0" y="0"/>
              <a:ext cx="812800" cy="812800"/>
            </a:xfrm>
            <a:custGeom>
              <a:avLst/>
              <a:gdLst/>
              <a:ahLst/>
              <a:cxnLst/>
              <a:rect l="l" t="t" r="r" b="b"/>
              <a:pathLst>
                <a:path w="812800" h="812800">
                  <a:moveTo>
                    <a:pt x="22856" y="0"/>
                  </a:moveTo>
                  <a:lnTo>
                    <a:pt x="789944" y="0"/>
                  </a:lnTo>
                  <a:cubicBezTo>
                    <a:pt x="796006" y="0"/>
                    <a:pt x="801819" y="2408"/>
                    <a:pt x="806106" y="6694"/>
                  </a:cubicBezTo>
                  <a:cubicBezTo>
                    <a:pt x="810392" y="10981"/>
                    <a:pt x="812800" y="16794"/>
                    <a:pt x="812800" y="22856"/>
                  </a:cubicBezTo>
                  <a:lnTo>
                    <a:pt x="812800" y="789944"/>
                  </a:lnTo>
                  <a:cubicBezTo>
                    <a:pt x="812800" y="796006"/>
                    <a:pt x="810392" y="801819"/>
                    <a:pt x="806106" y="806106"/>
                  </a:cubicBezTo>
                  <a:cubicBezTo>
                    <a:pt x="801819" y="810392"/>
                    <a:pt x="796006" y="812800"/>
                    <a:pt x="789944" y="812800"/>
                  </a:cubicBezTo>
                  <a:lnTo>
                    <a:pt x="22856" y="812800"/>
                  </a:lnTo>
                  <a:cubicBezTo>
                    <a:pt x="16794" y="812800"/>
                    <a:pt x="10981" y="810392"/>
                    <a:pt x="6694" y="806106"/>
                  </a:cubicBezTo>
                  <a:cubicBezTo>
                    <a:pt x="2408" y="801819"/>
                    <a:pt x="0" y="796006"/>
                    <a:pt x="0" y="789944"/>
                  </a:cubicBezTo>
                  <a:lnTo>
                    <a:pt x="0" y="22856"/>
                  </a:lnTo>
                  <a:cubicBezTo>
                    <a:pt x="0" y="16794"/>
                    <a:pt x="2408" y="10981"/>
                    <a:pt x="6694" y="6694"/>
                  </a:cubicBezTo>
                  <a:cubicBezTo>
                    <a:pt x="10981" y="2408"/>
                    <a:pt x="16794" y="0"/>
                    <a:pt x="22856" y="0"/>
                  </a:cubicBezTo>
                  <a:close/>
                </a:path>
              </a:pathLst>
            </a:custGeom>
            <a:gradFill rotWithShape="1">
              <a:gsLst>
                <a:gs pos="0">
                  <a:srgbClr val="48CFAE">
                    <a:alpha val="100000"/>
                  </a:srgbClr>
                </a:gs>
                <a:gs pos="100000">
                  <a:srgbClr val="006D83">
                    <a:alpha val="100000"/>
                  </a:srgbClr>
                </a:gs>
              </a:gsLst>
              <a:lin ang="0"/>
            </a:gradFill>
          </p:spPr>
          <p:txBody>
            <a:bodyPr/>
            <a:lstStyle/>
            <a:p>
              <a:endParaRPr lang="en-PH"/>
            </a:p>
          </p:txBody>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29" name="Group 29"/>
          <p:cNvGrpSpPr/>
          <p:nvPr/>
        </p:nvGrpSpPr>
        <p:grpSpPr>
          <a:xfrm rot="2700000">
            <a:off x="-1751004" y="-602853"/>
            <a:ext cx="2695017" cy="2191248"/>
            <a:chOff x="0" y="0"/>
            <a:chExt cx="1579453" cy="1284213"/>
          </a:xfrm>
        </p:grpSpPr>
        <p:sp>
          <p:nvSpPr>
            <p:cNvPr id="30" name="Freeform 30"/>
            <p:cNvSpPr/>
            <p:nvPr/>
          </p:nvSpPr>
          <p:spPr>
            <a:xfrm>
              <a:off x="0" y="0"/>
              <a:ext cx="1579453" cy="1284213"/>
            </a:xfrm>
            <a:custGeom>
              <a:avLst/>
              <a:gdLst/>
              <a:ahLst/>
              <a:cxnLst/>
              <a:rect l="l" t="t" r="r" b="b"/>
              <a:pathLst>
                <a:path w="1579453" h="1284213">
                  <a:moveTo>
                    <a:pt x="40218" y="0"/>
                  </a:moveTo>
                  <a:lnTo>
                    <a:pt x="1539236" y="0"/>
                  </a:lnTo>
                  <a:cubicBezTo>
                    <a:pt x="1561448" y="0"/>
                    <a:pt x="1579453" y="18006"/>
                    <a:pt x="1579453" y="40218"/>
                  </a:cubicBezTo>
                  <a:lnTo>
                    <a:pt x="1579453" y="1243995"/>
                  </a:lnTo>
                  <a:cubicBezTo>
                    <a:pt x="1579453" y="1254662"/>
                    <a:pt x="1575216" y="1264891"/>
                    <a:pt x="1567674" y="1272433"/>
                  </a:cubicBezTo>
                  <a:cubicBezTo>
                    <a:pt x="1560132" y="1279976"/>
                    <a:pt x="1549902" y="1284213"/>
                    <a:pt x="1539236" y="1284213"/>
                  </a:cubicBezTo>
                  <a:lnTo>
                    <a:pt x="40218" y="1284213"/>
                  </a:lnTo>
                  <a:cubicBezTo>
                    <a:pt x="18006" y="1284213"/>
                    <a:pt x="0" y="1266207"/>
                    <a:pt x="0" y="1243995"/>
                  </a:cubicBezTo>
                  <a:lnTo>
                    <a:pt x="0" y="40218"/>
                  </a:lnTo>
                  <a:cubicBezTo>
                    <a:pt x="0" y="18006"/>
                    <a:pt x="18006" y="0"/>
                    <a:pt x="40218" y="0"/>
                  </a:cubicBezTo>
                  <a:close/>
                </a:path>
              </a:pathLst>
            </a:custGeom>
            <a:solidFill>
              <a:srgbClr val="33326B"/>
            </a:solidFill>
          </p:spPr>
          <p:txBody>
            <a:bodyPr/>
            <a:lstStyle/>
            <a:p>
              <a:endParaRPr lang="en-PH"/>
            </a:p>
          </p:txBody>
        </p:sp>
        <p:sp>
          <p:nvSpPr>
            <p:cNvPr id="31" name="TextBox 31"/>
            <p:cNvSpPr txBox="1"/>
            <p:nvPr/>
          </p:nvSpPr>
          <p:spPr>
            <a:xfrm>
              <a:off x="0" y="-47625"/>
              <a:ext cx="1579453" cy="1331838"/>
            </a:xfrm>
            <a:prstGeom prst="rect">
              <a:avLst/>
            </a:prstGeom>
          </p:spPr>
          <p:txBody>
            <a:bodyPr lIns="50800" tIns="50800" rIns="50800" bIns="50800" rtlCol="0" anchor="ctr"/>
            <a:lstStyle/>
            <a:p>
              <a:pPr algn="ctr">
                <a:lnSpc>
                  <a:spcPts val="2800"/>
                </a:lnSpc>
              </a:pPr>
              <a:endParaRPr/>
            </a:p>
          </p:txBody>
        </p:sp>
      </p:grpSp>
      <p:grpSp>
        <p:nvGrpSpPr>
          <p:cNvPr id="32" name="Group 32"/>
          <p:cNvGrpSpPr>
            <a:grpSpLocks noChangeAspect="1"/>
          </p:cNvGrpSpPr>
          <p:nvPr/>
        </p:nvGrpSpPr>
        <p:grpSpPr>
          <a:xfrm>
            <a:off x="847725" y="1236015"/>
            <a:ext cx="5320234" cy="10526998"/>
            <a:chOff x="0" y="0"/>
            <a:chExt cx="2620010" cy="5184140"/>
          </a:xfrm>
        </p:grpSpPr>
        <p:sp>
          <p:nvSpPr>
            <p:cNvPr id="33" name="Freeform 3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PH"/>
            </a:p>
          </p:txBody>
        </p:sp>
        <p:sp>
          <p:nvSpPr>
            <p:cNvPr id="34" name="Freeform 3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6338" t="-12453" r="-26020"/>
              </a:stretch>
            </a:blipFill>
          </p:spPr>
          <p:txBody>
            <a:bodyPr/>
            <a:lstStyle/>
            <a:p>
              <a:endParaRPr lang="en-PH"/>
            </a:p>
          </p:txBody>
        </p:sp>
        <p:sp>
          <p:nvSpPr>
            <p:cNvPr id="35" name="Freeform 3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PH"/>
            </a:p>
          </p:txBody>
        </p:sp>
        <p:sp>
          <p:nvSpPr>
            <p:cNvPr id="36" name="Freeform 3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PH"/>
            </a:p>
          </p:txBody>
        </p:sp>
        <p:sp>
          <p:nvSpPr>
            <p:cNvPr id="37" name="Freeform 3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PH"/>
            </a:p>
          </p:txBody>
        </p:sp>
        <p:sp>
          <p:nvSpPr>
            <p:cNvPr id="38" name="Freeform 3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PH"/>
            </a:p>
          </p:txBody>
        </p:sp>
        <p:sp>
          <p:nvSpPr>
            <p:cNvPr id="39" name="Freeform 3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PH"/>
            </a:p>
          </p:txBody>
        </p:sp>
        <p:sp>
          <p:nvSpPr>
            <p:cNvPr id="40" name="Freeform 4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PH"/>
            </a:p>
          </p:txBody>
        </p:sp>
        <p:sp>
          <p:nvSpPr>
            <p:cNvPr id="41" name="Freeform 4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PH"/>
            </a:p>
          </p:txBody>
        </p:sp>
      </p:grpSp>
      <p:grpSp>
        <p:nvGrpSpPr>
          <p:cNvPr id="42" name="Group 42"/>
          <p:cNvGrpSpPr/>
          <p:nvPr/>
        </p:nvGrpSpPr>
        <p:grpSpPr>
          <a:xfrm rot="2700000">
            <a:off x="744207" y="9791410"/>
            <a:ext cx="1386878" cy="1386878"/>
            <a:chOff x="0" y="0"/>
            <a:chExt cx="812800" cy="812800"/>
          </a:xfrm>
        </p:grpSpPr>
        <p:sp>
          <p:nvSpPr>
            <p:cNvPr id="43" name="Freeform 43"/>
            <p:cNvSpPr/>
            <p:nvPr/>
          </p:nvSpPr>
          <p:spPr>
            <a:xfrm>
              <a:off x="0" y="0"/>
              <a:ext cx="812800" cy="812800"/>
            </a:xfrm>
            <a:custGeom>
              <a:avLst/>
              <a:gdLst/>
              <a:ahLst/>
              <a:cxnLst/>
              <a:rect l="l" t="t" r="r" b="b"/>
              <a:pathLst>
                <a:path w="812800" h="812800">
                  <a:moveTo>
                    <a:pt x="78152" y="0"/>
                  </a:moveTo>
                  <a:lnTo>
                    <a:pt x="734648" y="0"/>
                  </a:lnTo>
                  <a:cubicBezTo>
                    <a:pt x="755375" y="0"/>
                    <a:pt x="775254" y="8234"/>
                    <a:pt x="789910" y="22890"/>
                  </a:cubicBezTo>
                  <a:cubicBezTo>
                    <a:pt x="804566" y="37546"/>
                    <a:pt x="812800" y="57425"/>
                    <a:pt x="812800" y="78152"/>
                  </a:cubicBezTo>
                  <a:lnTo>
                    <a:pt x="812800" y="734648"/>
                  </a:lnTo>
                  <a:cubicBezTo>
                    <a:pt x="812800" y="755375"/>
                    <a:pt x="804566" y="775254"/>
                    <a:pt x="789910" y="789910"/>
                  </a:cubicBezTo>
                  <a:cubicBezTo>
                    <a:pt x="775254" y="804566"/>
                    <a:pt x="755375" y="812800"/>
                    <a:pt x="734648" y="812800"/>
                  </a:cubicBezTo>
                  <a:lnTo>
                    <a:pt x="78152" y="812800"/>
                  </a:lnTo>
                  <a:cubicBezTo>
                    <a:pt x="57425" y="812800"/>
                    <a:pt x="37546" y="804566"/>
                    <a:pt x="22890" y="789910"/>
                  </a:cubicBezTo>
                  <a:cubicBezTo>
                    <a:pt x="8234" y="775254"/>
                    <a:pt x="0" y="755375"/>
                    <a:pt x="0" y="734648"/>
                  </a:cubicBezTo>
                  <a:lnTo>
                    <a:pt x="0" y="78152"/>
                  </a:lnTo>
                  <a:cubicBezTo>
                    <a:pt x="0" y="57425"/>
                    <a:pt x="8234" y="37546"/>
                    <a:pt x="22890" y="22890"/>
                  </a:cubicBezTo>
                  <a:cubicBezTo>
                    <a:pt x="37546" y="8234"/>
                    <a:pt x="57425" y="0"/>
                    <a:pt x="78152" y="0"/>
                  </a:cubicBezTo>
                  <a:close/>
                </a:path>
              </a:pathLst>
            </a:custGeom>
            <a:gradFill rotWithShape="1">
              <a:gsLst>
                <a:gs pos="0">
                  <a:srgbClr val="48CFAE">
                    <a:alpha val="100000"/>
                  </a:srgbClr>
                </a:gs>
                <a:gs pos="100000">
                  <a:srgbClr val="006D83">
                    <a:alpha val="100000"/>
                  </a:srgbClr>
                </a:gs>
              </a:gsLst>
              <a:lin ang="5400000"/>
            </a:gradFill>
          </p:spPr>
          <p:txBody>
            <a:bodyPr/>
            <a:lstStyle/>
            <a:p>
              <a:endParaRPr lang="en-PH"/>
            </a:p>
          </p:txBody>
        </p:sp>
        <p:sp>
          <p:nvSpPr>
            <p:cNvPr id="44" name="TextBox 4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45" name="Group 45"/>
          <p:cNvGrpSpPr/>
          <p:nvPr/>
        </p:nvGrpSpPr>
        <p:grpSpPr>
          <a:xfrm rot="2700000">
            <a:off x="429841" y="7115908"/>
            <a:ext cx="1386956" cy="1391301"/>
            <a:chOff x="0" y="0"/>
            <a:chExt cx="1280202" cy="1284213"/>
          </a:xfrm>
        </p:grpSpPr>
        <p:sp>
          <p:nvSpPr>
            <p:cNvPr id="46" name="Freeform 46"/>
            <p:cNvSpPr/>
            <p:nvPr/>
          </p:nvSpPr>
          <p:spPr>
            <a:xfrm>
              <a:off x="0" y="0"/>
              <a:ext cx="1280202" cy="1284213"/>
            </a:xfrm>
            <a:custGeom>
              <a:avLst/>
              <a:gdLst/>
              <a:ahLst/>
              <a:cxnLst/>
              <a:rect l="l" t="t" r="r" b="b"/>
              <a:pathLst>
                <a:path w="1280202" h="1284213">
                  <a:moveTo>
                    <a:pt x="78147" y="0"/>
                  </a:moveTo>
                  <a:lnTo>
                    <a:pt x="1202054" y="0"/>
                  </a:lnTo>
                  <a:cubicBezTo>
                    <a:pt x="1245214" y="0"/>
                    <a:pt x="1280202" y="34988"/>
                    <a:pt x="1280202" y="78147"/>
                  </a:cubicBezTo>
                  <a:lnTo>
                    <a:pt x="1280202" y="1206065"/>
                  </a:lnTo>
                  <a:cubicBezTo>
                    <a:pt x="1280202" y="1226791"/>
                    <a:pt x="1271968" y="1246668"/>
                    <a:pt x="1257313" y="1261324"/>
                  </a:cubicBezTo>
                  <a:cubicBezTo>
                    <a:pt x="1242657" y="1275979"/>
                    <a:pt x="1222780" y="1284213"/>
                    <a:pt x="1202054" y="1284213"/>
                  </a:cubicBezTo>
                  <a:lnTo>
                    <a:pt x="78147" y="1284213"/>
                  </a:lnTo>
                  <a:cubicBezTo>
                    <a:pt x="34988" y="1284213"/>
                    <a:pt x="0" y="1249225"/>
                    <a:pt x="0" y="1206065"/>
                  </a:cubicBezTo>
                  <a:lnTo>
                    <a:pt x="0" y="78147"/>
                  </a:lnTo>
                  <a:cubicBezTo>
                    <a:pt x="0" y="34988"/>
                    <a:pt x="34988" y="0"/>
                    <a:pt x="78147" y="0"/>
                  </a:cubicBezTo>
                  <a:close/>
                </a:path>
              </a:pathLst>
            </a:custGeom>
            <a:solidFill>
              <a:srgbClr val="33326B"/>
            </a:solidFill>
          </p:spPr>
          <p:txBody>
            <a:bodyPr/>
            <a:lstStyle/>
            <a:p>
              <a:endParaRPr lang="en-PH"/>
            </a:p>
          </p:txBody>
        </p:sp>
        <p:sp>
          <p:nvSpPr>
            <p:cNvPr id="47" name="TextBox 47"/>
            <p:cNvSpPr txBox="1"/>
            <p:nvPr/>
          </p:nvSpPr>
          <p:spPr>
            <a:xfrm>
              <a:off x="0" y="-47625"/>
              <a:ext cx="1280202" cy="1331838"/>
            </a:xfrm>
            <a:prstGeom prst="rect">
              <a:avLst/>
            </a:prstGeom>
          </p:spPr>
          <p:txBody>
            <a:bodyPr lIns="50800" tIns="50800" rIns="50800" bIns="50800" rtlCol="0" anchor="ctr"/>
            <a:lstStyle/>
            <a:p>
              <a:pPr algn="ctr">
                <a:lnSpc>
                  <a:spcPts val="2800"/>
                </a:lnSpc>
              </a:pPr>
              <a:endParaRPr/>
            </a:p>
          </p:txBody>
        </p:sp>
      </p:grpSp>
      <p:sp>
        <p:nvSpPr>
          <p:cNvPr id="48" name="TextBox 48"/>
          <p:cNvSpPr txBox="1"/>
          <p:nvPr/>
        </p:nvSpPr>
        <p:spPr>
          <a:xfrm>
            <a:off x="7063039" y="1565977"/>
            <a:ext cx="10605566" cy="1086086"/>
          </a:xfrm>
          <a:prstGeom prst="rect">
            <a:avLst/>
          </a:prstGeom>
        </p:spPr>
        <p:txBody>
          <a:bodyPr lIns="0" tIns="0" rIns="0" bIns="0" rtlCol="0" anchor="t">
            <a:spAutoFit/>
          </a:bodyPr>
          <a:lstStyle/>
          <a:p>
            <a:pPr algn="l">
              <a:lnSpc>
                <a:spcPts val="8911"/>
              </a:lnSpc>
              <a:spcBef>
                <a:spcPct val="0"/>
              </a:spcBef>
            </a:pPr>
            <a:r>
              <a:rPr lang="en-US" sz="6365" b="1">
                <a:solidFill>
                  <a:srgbClr val="01003B"/>
                </a:solidFill>
                <a:latin typeface="Be Vietnam Ultra-Bold"/>
                <a:ea typeface="Be Vietnam Ultra-Bold"/>
                <a:cs typeface="Be Vietnam Ultra-Bold"/>
                <a:sym typeface="Be Vietnam Ultra-Bold"/>
              </a:rPr>
              <a:t>THE FUTURE COMPANY</a:t>
            </a:r>
          </a:p>
        </p:txBody>
      </p:sp>
      <p:sp>
        <p:nvSpPr>
          <p:cNvPr id="49" name="TextBox 49"/>
          <p:cNvSpPr txBox="1"/>
          <p:nvPr/>
        </p:nvSpPr>
        <p:spPr>
          <a:xfrm>
            <a:off x="7952639" y="4741663"/>
            <a:ext cx="9306661" cy="953048"/>
          </a:xfrm>
          <a:prstGeom prst="rect">
            <a:avLst/>
          </a:prstGeom>
        </p:spPr>
        <p:txBody>
          <a:bodyPr lIns="0" tIns="0" rIns="0" bIns="0" rtlCol="0" anchor="t">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sp>
        <p:nvSpPr>
          <p:cNvPr id="50" name="TextBox 50"/>
          <p:cNvSpPr txBox="1"/>
          <p:nvPr/>
        </p:nvSpPr>
        <p:spPr>
          <a:xfrm>
            <a:off x="8340711" y="3716125"/>
            <a:ext cx="5978752" cy="451422"/>
          </a:xfrm>
          <a:prstGeom prst="rect">
            <a:avLst/>
          </a:prstGeom>
        </p:spPr>
        <p:txBody>
          <a:bodyPr lIns="0" tIns="0" rIns="0" bIns="0" rtlCol="0" anchor="t">
            <a:spAutoFit/>
          </a:bodyPr>
          <a:lstStyle/>
          <a:p>
            <a:pPr algn="l">
              <a:lnSpc>
                <a:spcPts val="3717"/>
              </a:lnSpc>
              <a:spcBef>
                <a:spcPct val="0"/>
              </a:spcBef>
            </a:pPr>
            <a:r>
              <a:rPr lang="en-US" sz="2655" b="1">
                <a:solidFill>
                  <a:srgbClr val="01003B"/>
                </a:solidFill>
                <a:latin typeface="Be Vietnam Ultra-Bold"/>
                <a:ea typeface="Be Vietnam Ultra-Bold"/>
                <a:cs typeface="Be Vietnam Ultra-Bold"/>
                <a:sym typeface="Be Vietnam Ultra-Bold"/>
              </a:rPr>
              <a:t>PRODUCTS AND SERVICES</a:t>
            </a:r>
          </a:p>
        </p:txBody>
      </p:sp>
      <p:sp>
        <p:nvSpPr>
          <p:cNvPr id="51" name="TextBox 51"/>
          <p:cNvSpPr txBox="1"/>
          <p:nvPr/>
        </p:nvSpPr>
        <p:spPr>
          <a:xfrm>
            <a:off x="7952639" y="7782983"/>
            <a:ext cx="9306661" cy="953048"/>
          </a:xfrm>
          <a:prstGeom prst="rect">
            <a:avLst/>
          </a:prstGeom>
        </p:spPr>
        <p:txBody>
          <a:bodyPr lIns="0" tIns="0" rIns="0" bIns="0" rtlCol="0" anchor="t">
            <a:spAutoFit/>
          </a:bodyPr>
          <a:lstStyle/>
          <a:p>
            <a:pPr algn="l">
              <a:lnSpc>
                <a:spcPts val="2594"/>
              </a:lnSpc>
            </a:pPr>
            <a:r>
              <a:rPr lang="en-US" sz="1853">
                <a:solidFill>
                  <a:srgbClr val="01003B"/>
                </a:solidFill>
                <a:latin typeface="Be Vietnam"/>
                <a:ea typeface="Be Vietnam"/>
                <a:cs typeface="Be Vietnam"/>
                <a:sym typeface="Be Vietnam"/>
              </a:rPr>
              <a:t>Lorem ipsum dolor sit amet, consectetur adipiscing elit, sed do eiusmod tempor incididunt ut labore et dolore magna aliqua. Ut enim ad minim veniam, quis nostrud exercitation ullamco laboris nisi ut aliquip ex ea commodo consequat.</a:t>
            </a:r>
          </a:p>
        </p:txBody>
      </p:sp>
      <p:sp>
        <p:nvSpPr>
          <p:cNvPr id="52" name="TextBox 52"/>
          <p:cNvSpPr txBox="1"/>
          <p:nvPr/>
        </p:nvSpPr>
        <p:spPr>
          <a:xfrm>
            <a:off x="8329134" y="6792054"/>
            <a:ext cx="6155496" cy="452181"/>
          </a:xfrm>
          <a:prstGeom prst="rect">
            <a:avLst/>
          </a:prstGeom>
        </p:spPr>
        <p:txBody>
          <a:bodyPr lIns="0" tIns="0" rIns="0" bIns="0" rtlCol="0" anchor="t">
            <a:spAutoFit/>
          </a:bodyPr>
          <a:lstStyle/>
          <a:p>
            <a:pPr algn="l">
              <a:lnSpc>
                <a:spcPts val="3724"/>
              </a:lnSpc>
              <a:spcBef>
                <a:spcPct val="0"/>
              </a:spcBef>
            </a:pPr>
            <a:r>
              <a:rPr lang="en-US" sz="2660" b="1">
                <a:solidFill>
                  <a:srgbClr val="01003B"/>
                </a:solidFill>
                <a:latin typeface="Be Vietnam Ultra-Bold"/>
                <a:ea typeface="Be Vietnam Ultra-Bold"/>
                <a:cs typeface="Be Vietnam Ultra-Bold"/>
                <a:sym typeface="Be Vietnam Ultra-Bold"/>
              </a:rPr>
              <a:t>MARKETING STRATEGY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t="-4461" r="-20094" b="-4717"/>
            </a:stretch>
          </a:blipFill>
        </p:spPr>
        <p:txBody>
          <a:bodyPr/>
          <a:lstStyle/>
          <a:p>
            <a:endParaRPr lang="en-PH"/>
          </a:p>
        </p:txBody>
      </p:sp>
      <p:grpSp>
        <p:nvGrpSpPr>
          <p:cNvPr id="3" name="Group 3"/>
          <p:cNvGrpSpPr/>
          <p:nvPr/>
        </p:nvGrpSpPr>
        <p:grpSpPr>
          <a:xfrm>
            <a:off x="6042889" y="2993932"/>
            <a:ext cx="3101111" cy="3101111"/>
            <a:chOff x="0" y="0"/>
            <a:chExt cx="4134814" cy="4134814"/>
          </a:xfrm>
        </p:grpSpPr>
        <p:grpSp>
          <p:nvGrpSpPr>
            <p:cNvPr id="4" name="Group 4"/>
            <p:cNvGrpSpPr>
              <a:grpSpLocks noChangeAspect="1"/>
            </p:cNvGrpSpPr>
            <p:nvPr/>
          </p:nvGrpSpPr>
          <p:grpSpPr>
            <a:xfrm>
              <a:off x="0" y="0"/>
              <a:ext cx="4134814" cy="4134814"/>
              <a:chOff x="0" y="0"/>
              <a:chExt cx="14400530" cy="14400530"/>
            </a:xfrm>
          </p:grpSpPr>
          <p:sp>
            <p:nvSpPr>
              <p:cNvPr id="5" name="Freeform 5"/>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txBody>
              <a:bodyPr/>
              <a:lstStyle/>
              <a:p>
                <a:endParaRPr lang="en-PH"/>
              </a:p>
            </p:txBody>
          </p:sp>
        </p:grpSp>
        <p:grpSp>
          <p:nvGrpSpPr>
            <p:cNvPr id="6" name="Group 6"/>
            <p:cNvGrpSpPr/>
            <p:nvPr/>
          </p:nvGrpSpPr>
          <p:grpSpPr>
            <a:xfrm>
              <a:off x="507469" y="578664"/>
              <a:ext cx="3109576" cy="31095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PH"/>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9" name="Group 9"/>
          <p:cNvGrpSpPr/>
          <p:nvPr/>
        </p:nvGrpSpPr>
        <p:grpSpPr>
          <a:xfrm>
            <a:off x="9370918" y="2993932"/>
            <a:ext cx="3101111" cy="3101111"/>
            <a:chOff x="0" y="0"/>
            <a:chExt cx="4134814" cy="4134814"/>
          </a:xfrm>
        </p:grpSpPr>
        <p:grpSp>
          <p:nvGrpSpPr>
            <p:cNvPr id="10" name="Group 10"/>
            <p:cNvGrpSpPr>
              <a:grpSpLocks noChangeAspect="1"/>
            </p:cNvGrpSpPr>
            <p:nvPr/>
          </p:nvGrpSpPr>
          <p:grpSpPr>
            <a:xfrm rot="5400000">
              <a:off x="0" y="0"/>
              <a:ext cx="4134814" cy="4134814"/>
              <a:chOff x="0" y="0"/>
              <a:chExt cx="14400530" cy="14400530"/>
            </a:xfrm>
          </p:grpSpPr>
          <p:sp>
            <p:nvSpPr>
              <p:cNvPr id="11" name="Freeform 11"/>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txBody>
              <a:bodyPr/>
              <a:lstStyle/>
              <a:p>
                <a:endParaRPr lang="en-PH"/>
              </a:p>
            </p:txBody>
          </p:sp>
        </p:grpSp>
        <p:grpSp>
          <p:nvGrpSpPr>
            <p:cNvPr id="12" name="Group 12"/>
            <p:cNvGrpSpPr/>
            <p:nvPr/>
          </p:nvGrpSpPr>
          <p:grpSpPr>
            <a:xfrm>
              <a:off x="479822" y="572443"/>
              <a:ext cx="3115797" cy="311579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PH"/>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15" name="Group 15"/>
          <p:cNvGrpSpPr/>
          <p:nvPr/>
        </p:nvGrpSpPr>
        <p:grpSpPr>
          <a:xfrm>
            <a:off x="9370918" y="6257852"/>
            <a:ext cx="3101111" cy="3101111"/>
            <a:chOff x="0" y="0"/>
            <a:chExt cx="4134814" cy="4134814"/>
          </a:xfrm>
        </p:grpSpPr>
        <p:grpSp>
          <p:nvGrpSpPr>
            <p:cNvPr id="16" name="Group 16"/>
            <p:cNvGrpSpPr>
              <a:grpSpLocks noChangeAspect="1"/>
            </p:cNvGrpSpPr>
            <p:nvPr/>
          </p:nvGrpSpPr>
          <p:grpSpPr>
            <a:xfrm rot="-10800000">
              <a:off x="0" y="0"/>
              <a:ext cx="4134814" cy="4134814"/>
              <a:chOff x="0" y="0"/>
              <a:chExt cx="14400530" cy="14400530"/>
            </a:xfrm>
          </p:grpSpPr>
          <p:sp>
            <p:nvSpPr>
              <p:cNvPr id="17" name="Freeform 17"/>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48CFAE"/>
              </a:solidFill>
            </p:spPr>
            <p:txBody>
              <a:bodyPr/>
              <a:lstStyle/>
              <a:p>
                <a:endParaRPr lang="en-PH"/>
              </a:p>
            </p:txBody>
          </p:sp>
        </p:grpSp>
        <p:grpSp>
          <p:nvGrpSpPr>
            <p:cNvPr id="18" name="Group 18"/>
            <p:cNvGrpSpPr/>
            <p:nvPr/>
          </p:nvGrpSpPr>
          <p:grpSpPr>
            <a:xfrm>
              <a:off x="465225" y="465225"/>
              <a:ext cx="3140001" cy="314000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PH"/>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grpSp>
        <p:nvGrpSpPr>
          <p:cNvPr id="21" name="Group 21"/>
          <p:cNvGrpSpPr/>
          <p:nvPr/>
        </p:nvGrpSpPr>
        <p:grpSpPr>
          <a:xfrm>
            <a:off x="6042889" y="6257852"/>
            <a:ext cx="3128639" cy="3128639"/>
            <a:chOff x="0" y="0"/>
            <a:chExt cx="4171519" cy="4171519"/>
          </a:xfrm>
        </p:grpSpPr>
        <p:grpSp>
          <p:nvGrpSpPr>
            <p:cNvPr id="22" name="Group 22"/>
            <p:cNvGrpSpPr>
              <a:grpSpLocks noChangeAspect="1"/>
            </p:cNvGrpSpPr>
            <p:nvPr/>
          </p:nvGrpSpPr>
          <p:grpSpPr>
            <a:xfrm rot="-5400000">
              <a:off x="0" y="0"/>
              <a:ext cx="4171519" cy="4171519"/>
              <a:chOff x="0" y="0"/>
              <a:chExt cx="14400530" cy="14400530"/>
            </a:xfrm>
          </p:grpSpPr>
          <p:sp>
            <p:nvSpPr>
              <p:cNvPr id="23" name="Freeform 23"/>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3326B"/>
              </a:solidFill>
            </p:spPr>
            <p:txBody>
              <a:bodyPr/>
              <a:lstStyle/>
              <a:p>
                <a:endParaRPr lang="en-PH"/>
              </a:p>
            </p:txBody>
          </p:sp>
        </p:grpSp>
        <p:grpSp>
          <p:nvGrpSpPr>
            <p:cNvPr id="24" name="Group 24"/>
            <p:cNvGrpSpPr/>
            <p:nvPr/>
          </p:nvGrpSpPr>
          <p:grpSpPr>
            <a:xfrm>
              <a:off x="507469" y="550524"/>
              <a:ext cx="3113527" cy="3113527"/>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p:spPr>
            <p:txBody>
              <a:bodyPr/>
              <a:lstStyle/>
              <a:p>
                <a:endParaRPr lang="en-PH"/>
              </a:p>
            </p:txBody>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800"/>
                  </a:lnSpc>
                </a:pPr>
                <a:endParaRPr/>
              </a:p>
            </p:txBody>
          </p:sp>
        </p:grpSp>
      </p:grpSp>
      <p:sp>
        <p:nvSpPr>
          <p:cNvPr id="27" name="TextBox 27"/>
          <p:cNvSpPr txBox="1"/>
          <p:nvPr/>
        </p:nvSpPr>
        <p:spPr>
          <a:xfrm>
            <a:off x="3659889" y="1181100"/>
            <a:ext cx="11195139" cy="1280261"/>
          </a:xfrm>
          <a:prstGeom prst="rect">
            <a:avLst/>
          </a:prstGeom>
        </p:spPr>
        <p:txBody>
          <a:bodyPr lIns="0" tIns="0" rIns="0" bIns="0" rtlCol="0" anchor="t">
            <a:spAutoFit/>
          </a:bodyPr>
          <a:lstStyle/>
          <a:p>
            <a:pPr algn="ctr">
              <a:lnSpc>
                <a:spcPts val="9729"/>
              </a:lnSpc>
            </a:pPr>
            <a:r>
              <a:rPr lang="en-US" sz="9445" b="1" spc="302">
                <a:solidFill>
                  <a:srgbClr val="01003B"/>
                </a:solidFill>
                <a:latin typeface="Be Vietnam Ultra-Bold"/>
                <a:ea typeface="Be Vietnam Ultra-Bold"/>
                <a:cs typeface="Be Vietnam Ultra-Bold"/>
                <a:sym typeface="Be Vietnam Ultra-Bold"/>
              </a:rPr>
              <a:t>INFOGRAPHIC</a:t>
            </a:r>
          </a:p>
        </p:txBody>
      </p:sp>
      <p:sp>
        <p:nvSpPr>
          <p:cNvPr id="28" name="Freeform 28"/>
          <p:cNvSpPr/>
          <p:nvPr/>
        </p:nvSpPr>
        <p:spPr>
          <a:xfrm>
            <a:off x="6998615" y="3781334"/>
            <a:ext cx="1181934" cy="1752193"/>
          </a:xfrm>
          <a:custGeom>
            <a:avLst/>
            <a:gdLst/>
            <a:ahLst/>
            <a:cxnLst/>
            <a:rect l="l" t="t" r="r" b="b"/>
            <a:pathLst>
              <a:path w="1181934" h="1752193">
                <a:moveTo>
                  <a:pt x="0" y="0"/>
                </a:moveTo>
                <a:lnTo>
                  <a:pt x="1181934" y="0"/>
                </a:lnTo>
                <a:lnTo>
                  <a:pt x="1181934" y="1752193"/>
                </a:lnTo>
                <a:lnTo>
                  <a:pt x="0" y="1752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29" name="Freeform 29"/>
          <p:cNvSpPr/>
          <p:nvPr/>
        </p:nvSpPr>
        <p:spPr>
          <a:xfrm>
            <a:off x="10280538" y="7084814"/>
            <a:ext cx="1299837" cy="1447187"/>
          </a:xfrm>
          <a:custGeom>
            <a:avLst/>
            <a:gdLst/>
            <a:ahLst/>
            <a:cxnLst/>
            <a:rect l="l" t="t" r="r" b="b"/>
            <a:pathLst>
              <a:path w="1299837" h="1447187">
                <a:moveTo>
                  <a:pt x="0" y="0"/>
                </a:moveTo>
                <a:lnTo>
                  <a:pt x="1299837" y="0"/>
                </a:lnTo>
                <a:lnTo>
                  <a:pt x="1299837" y="1447187"/>
                </a:lnTo>
                <a:lnTo>
                  <a:pt x="0" y="14471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30" name="Freeform 30"/>
          <p:cNvSpPr/>
          <p:nvPr/>
        </p:nvSpPr>
        <p:spPr>
          <a:xfrm>
            <a:off x="10331736" y="3926475"/>
            <a:ext cx="1207892" cy="1381166"/>
          </a:xfrm>
          <a:custGeom>
            <a:avLst/>
            <a:gdLst/>
            <a:ahLst/>
            <a:cxnLst/>
            <a:rect l="l" t="t" r="r" b="b"/>
            <a:pathLst>
              <a:path w="1207892" h="1381166">
                <a:moveTo>
                  <a:pt x="0" y="0"/>
                </a:moveTo>
                <a:lnTo>
                  <a:pt x="1207893" y="0"/>
                </a:lnTo>
                <a:lnTo>
                  <a:pt x="1207893" y="1381166"/>
                </a:lnTo>
                <a:lnTo>
                  <a:pt x="0" y="13811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31" name="Freeform 31"/>
          <p:cNvSpPr/>
          <p:nvPr/>
        </p:nvSpPr>
        <p:spPr>
          <a:xfrm>
            <a:off x="6938455" y="7073103"/>
            <a:ext cx="1302255" cy="1530428"/>
          </a:xfrm>
          <a:custGeom>
            <a:avLst/>
            <a:gdLst/>
            <a:ahLst/>
            <a:cxnLst/>
            <a:rect l="l" t="t" r="r" b="b"/>
            <a:pathLst>
              <a:path w="1302255" h="1530428">
                <a:moveTo>
                  <a:pt x="0" y="0"/>
                </a:moveTo>
                <a:lnTo>
                  <a:pt x="1302255" y="0"/>
                </a:lnTo>
                <a:lnTo>
                  <a:pt x="1302255" y="1530428"/>
                </a:lnTo>
                <a:lnTo>
                  <a:pt x="0" y="15304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sp>
        <p:nvSpPr>
          <p:cNvPr id="32" name="TextBox 32"/>
          <p:cNvSpPr txBox="1"/>
          <p:nvPr/>
        </p:nvSpPr>
        <p:spPr>
          <a:xfrm>
            <a:off x="2130604" y="3180089"/>
            <a:ext cx="3358950" cy="523875"/>
          </a:xfrm>
          <a:prstGeom prst="rect">
            <a:avLst/>
          </a:prstGeom>
        </p:spPr>
        <p:txBody>
          <a:bodyPr lIns="0" tIns="0" rIns="0" bIns="0" rtlCol="0" anchor="t">
            <a:spAutoFit/>
          </a:bodyPr>
          <a:lstStyle/>
          <a:p>
            <a:pPr algn="l">
              <a:lnSpc>
                <a:spcPts val="4200"/>
              </a:lnSpc>
              <a:spcBef>
                <a:spcPct val="0"/>
              </a:spcBef>
            </a:pPr>
            <a:r>
              <a:rPr lang="en-US" sz="3000" b="1" spc="-69">
                <a:solidFill>
                  <a:srgbClr val="01003B"/>
                </a:solidFill>
                <a:latin typeface="Be Vietnam Ultra-Bold"/>
                <a:ea typeface="Be Vietnam Ultra-Bold"/>
                <a:cs typeface="Be Vietnam Ultra-Bold"/>
                <a:sym typeface="Be Vietnam Ultra-Bold"/>
              </a:rPr>
              <a:t>01. Teamwork</a:t>
            </a:r>
          </a:p>
        </p:txBody>
      </p:sp>
      <p:sp>
        <p:nvSpPr>
          <p:cNvPr id="33" name="TextBox 33"/>
          <p:cNvSpPr txBox="1"/>
          <p:nvPr/>
        </p:nvSpPr>
        <p:spPr>
          <a:xfrm>
            <a:off x="13444420" y="3180089"/>
            <a:ext cx="3737965" cy="523875"/>
          </a:xfrm>
          <a:prstGeom prst="rect">
            <a:avLst/>
          </a:prstGeom>
        </p:spPr>
        <p:txBody>
          <a:bodyPr lIns="0" tIns="0" rIns="0" bIns="0" rtlCol="0" anchor="t">
            <a:spAutoFit/>
          </a:bodyPr>
          <a:lstStyle/>
          <a:p>
            <a:pPr algn="l">
              <a:lnSpc>
                <a:spcPts val="4200"/>
              </a:lnSpc>
              <a:spcBef>
                <a:spcPct val="0"/>
              </a:spcBef>
            </a:pPr>
            <a:r>
              <a:rPr lang="en-US" sz="3000" b="1" spc="-69">
                <a:solidFill>
                  <a:srgbClr val="01003B"/>
                </a:solidFill>
                <a:latin typeface="Be Vietnam Ultra-Bold"/>
                <a:ea typeface="Be Vietnam Ultra-Bold"/>
                <a:cs typeface="Be Vietnam Ultra-Bold"/>
                <a:sym typeface="Be Vietnam Ultra-Bold"/>
              </a:rPr>
              <a:t>03. Goals</a:t>
            </a:r>
          </a:p>
        </p:txBody>
      </p:sp>
      <p:sp>
        <p:nvSpPr>
          <p:cNvPr id="34" name="TextBox 34"/>
          <p:cNvSpPr txBox="1"/>
          <p:nvPr/>
        </p:nvSpPr>
        <p:spPr>
          <a:xfrm>
            <a:off x="13508951" y="6360296"/>
            <a:ext cx="3673434" cy="523875"/>
          </a:xfrm>
          <a:prstGeom prst="rect">
            <a:avLst/>
          </a:prstGeom>
        </p:spPr>
        <p:txBody>
          <a:bodyPr lIns="0" tIns="0" rIns="0" bIns="0" rtlCol="0" anchor="t">
            <a:spAutoFit/>
          </a:bodyPr>
          <a:lstStyle/>
          <a:p>
            <a:pPr algn="l">
              <a:lnSpc>
                <a:spcPts val="4200"/>
              </a:lnSpc>
              <a:spcBef>
                <a:spcPct val="0"/>
              </a:spcBef>
            </a:pPr>
            <a:r>
              <a:rPr lang="en-US" sz="3000" b="1" spc="-69">
                <a:solidFill>
                  <a:srgbClr val="01003B"/>
                </a:solidFill>
                <a:latin typeface="Be Vietnam Ultra-Bold"/>
                <a:ea typeface="Be Vietnam Ultra-Bold"/>
                <a:cs typeface="Be Vietnam Ultra-Bold"/>
                <a:sym typeface="Be Vietnam Ultra-Bold"/>
              </a:rPr>
              <a:t>04. Results</a:t>
            </a:r>
          </a:p>
        </p:txBody>
      </p:sp>
      <p:sp>
        <p:nvSpPr>
          <p:cNvPr id="35" name="TextBox 35"/>
          <p:cNvSpPr txBox="1"/>
          <p:nvPr/>
        </p:nvSpPr>
        <p:spPr>
          <a:xfrm>
            <a:off x="2130604" y="6360296"/>
            <a:ext cx="3358950" cy="523875"/>
          </a:xfrm>
          <a:prstGeom prst="rect">
            <a:avLst/>
          </a:prstGeom>
        </p:spPr>
        <p:txBody>
          <a:bodyPr lIns="0" tIns="0" rIns="0" bIns="0" rtlCol="0" anchor="t">
            <a:spAutoFit/>
          </a:bodyPr>
          <a:lstStyle/>
          <a:p>
            <a:pPr algn="l">
              <a:lnSpc>
                <a:spcPts val="4200"/>
              </a:lnSpc>
              <a:spcBef>
                <a:spcPct val="0"/>
              </a:spcBef>
            </a:pPr>
            <a:r>
              <a:rPr lang="en-US" sz="3000" b="1" spc="-69">
                <a:solidFill>
                  <a:srgbClr val="01003B"/>
                </a:solidFill>
                <a:latin typeface="Be Vietnam Ultra-Bold"/>
                <a:ea typeface="Be Vietnam Ultra-Bold"/>
                <a:cs typeface="Be Vietnam Ultra-Bold"/>
                <a:sym typeface="Be Vietnam Ultra-Bold"/>
              </a:rPr>
              <a:t>02. Timeline</a:t>
            </a:r>
          </a:p>
        </p:txBody>
      </p:sp>
      <p:sp>
        <p:nvSpPr>
          <p:cNvPr id="36" name="TextBox 36"/>
          <p:cNvSpPr txBox="1"/>
          <p:nvPr/>
        </p:nvSpPr>
        <p:spPr>
          <a:xfrm>
            <a:off x="2130604" y="3884939"/>
            <a:ext cx="2550723" cy="1760982"/>
          </a:xfrm>
          <a:prstGeom prst="rect">
            <a:avLst/>
          </a:prstGeom>
        </p:spPr>
        <p:txBody>
          <a:bodyPr lIns="0" tIns="0" rIns="0" bIns="0" rtlCol="0" anchor="t">
            <a:spAutoFit/>
          </a:bodyPr>
          <a:lstStyle/>
          <a:p>
            <a:pPr algn="l">
              <a:lnSpc>
                <a:spcPts val="2394"/>
              </a:lnSpc>
            </a:pPr>
            <a:r>
              <a:rPr lang="en-US" sz="180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37" name="TextBox 37"/>
          <p:cNvSpPr txBox="1"/>
          <p:nvPr/>
        </p:nvSpPr>
        <p:spPr>
          <a:xfrm>
            <a:off x="2130604" y="7082780"/>
            <a:ext cx="2550723" cy="1760982"/>
          </a:xfrm>
          <a:prstGeom prst="rect">
            <a:avLst/>
          </a:prstGeom>
        </p:spPr>
        <p:txBody>
          <a:bodyPr lIns="0" tIns="0" rIns="0" bIns="0" rtlCol="0" anchor="t">
            <a:spAutoFit/>
          </a:bodyPr>
          <a:lstStyle/>
          <a:p>
            <a:pPr algn="l">
              <a:lnSpc>
                <a:spcPts val="2394"/>
              </a:lnSpc>
            </a:pPr>
            <a:r>
              <a:rPr lang="en-US" sz="180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38" name="TextBox 38"/>
          <p:cNvSpPr txBox="1"/>
          <p:nvPr/>
        </p:nvSpPr>
        <p:spPr>
          <a:xfrm>
            <a:off x="13444420" y="3884939"/>
            <a:ext cx="2550723" cy="1760982"/>
          </a:xfrm>
          <a:prstGeom prst="rect">
            <a:avLst/>
          </a:prstGeom>
        </p:spPr>
        <p:txBody>
          <a:bodyPr lIns="0" tIns="0" rIns="0" bIns="0" rtlCol="0" anchor="t">
            <a:spAutoFit/>
          </a:bodyPr>
          <a:lstStyle/>
          <a:p>
            <a:pPr algn="l">
              <a:lnSpc>
                <a:spcPts val="2394"/>
              </a:lnSpc>
            </a:pPr>
            <a:r>
              <a:rPr lang="en-US" sz="180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
        <p:nvSpPr>
          <p:cNvPr id="39" name="TextBox 39"/>
          <p:cNvSpPr txBox="1"/>
          <p:nvPr/>
        </p:nvSpPr>
        <p:spPr>
          <a:xfrm>
            <a:off x="13508951" y="7082780"/>
            <a:ext cx="2550723" cy="1760982"/>
          </a:xfrm>
          <a:prstGeom prst="rect">
            <a:avLst/>
          </a:prstGeom>
        </p:spPr>
        <p:txBody>
          <a:bodyPr lIns="0" tIns="0" rIns="0" bIns="0" rtlCol="0" anchor="t">
            <a:spAutoFit/>
          </a:bodyPr>
          <a:lstStyle/>
          <a:p>
            <a:pPr algn="l">
              <a:lnSpc>
                <a:spcPts val="2394"/>
              </a:lnSpc>
            </a:pPr>
            <a:r>
              <a:rPr lang="en-US" sz="1800">
                <a:solidFill>
                  <a:srgbClr val="01003B"/>
                </a:solidFill>
                <a:latin typeface="Be Vietnam"/>
                <a:ea typeface="Be Vietnam"/>
                <a:cs typeface="Be Vietnam"/>
                <a:sym typeface="Be Vietnam"/>
              </a:rPr>
              <a:t>Lorem ipsum dolor sit amet, consectetur adipiscing elit, sed do eiusmod tempor incididunt ut labore et dolore magna aliqua.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1271</Words>
  <Application>Microsoft Office PowerPoint</Application>
  <PresentationFormat>Custom</PresentationFormat>
  <Paragraphs>151</Paragraphs>
  <Slides>19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Be Vietnam Ultra-Bold</vt:lpstr>
      <vt:lpstr>TT Chocolates Bold</vt:lpstr>
      <vt:lpstr>Calibri</vt:lpstr>
      <vt:lpstr>Arial</vt:lpstr>
      <vt:lpstr>Hind Siliguri</vt:lpstr>
      <vt:lpstr>Be Vietnam</vt:lpstr>
      <vt:lpstr>Be Vietnam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Copy of Unit 5</dc:title>
  <dc:creator>DELL</dc:creator>
  <cp:lastModifiedBy>CABALLERO Sharron</cp:lastModifiedBy>
  <cp:revision>2</cp:revision>
  <dcterms:created xsi:type="dcterms:W3CDTF">2006-08-16T00:00:00Z</dcterms:created>
  <dcterms:modified xsi:type="dcterms:W3CDTF">2024-11-10T15:11:40Z</dcterms:modified>
  <dc:identifier>DAGWFm7WcSU</dc:identifier>
</cp:coreProperties>
</file>